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254"/>
  </p:notesMasterIdLst>
  <p:handoutMasterIdLst>
    <p:handoutMasterId r:id="rId255"/>
  </p:handoutMasterIdLst>
  <p:sldIdLst>
    <p:sldId id="256" r:id="rId2"/>
    <p:sldId id="258" r:id="rId3"/>
    <p:sldId id="259" r:id="rId4"/>
    <p:sldId id="260" r:id="rId5"/>
    <p:sldId id="261" r:id="rId6"/>
    <p:sldId id="521" r:id="rId7"/>
    <p:sldId id="262" r:id="rId8"/>
    <p:sldId id="263" r:id="rId9"/>
    <p:sldId id="264" r:id="rId10"/>
    <p:sldId id="522" r:id="rId11"/>
    <p:sldId id="265" r:id="rId12"/>
    <p:sldId id="266" r:id="rId13"/>
    <p:sldId id="271" r:id="rId14"/>
    <p:sldId id="270" r:id="rId15"/>
    <p:sldId id="269" r:id="rId16"/>
    <p:sldId id="268" r:id="rId17"/>
    <p:sldId id="267" r:id="rId18"/>
    <p:sldId id="273" r:id="rId19"/>
    <p:sldId id="272" r:id="rId20"/>
    <p:sldId id="274" r:id="rId21"/>
    <p:sldId id="275" r:id="rId22"/>
    <p:sldId id="280" r:id="rId23"/>
    <p:sldId id="276" r:id="rId24"/>
    <p:sldId id="279" r:id="rId25"/>
    <p:sldId id="278" r:id="rId26"/>
    <p:sldId id="523" r:id="rId27"/>
    <p:sldId id="288" r:id="rId28"/>
    <p:sldId id="524" r:id="rId29"/>
    <p:sldId id="287" r:id="rId30"/>
    <p:sldId id="286" r:id="rId31"/>
    <p:sldId id="285" r:id="rId32"/>
    <p:sldId id="284" r:id="rId33"/>
    <p:sldId id="283" r:id="rId34"/>
    <p:sldId id="282" r:id="rId35"/>
    <p:sldId id="277" r:id="rId36"/>
    <p:sldId id="289" r:id="rId37"/>
    <p:sldId id="298" r:id="rId38"/>
    <p:sldId id="297" r:id="rId39"/>
    <p:sldId id="296" r:id="rId40"/>
    <p:sldId id="295" r:id="rId41"/>
    <p:sldId id="294" r:id="rId42"/>
    <p:sldId id="291" r:id="rId43"/>
    <p:sldId id="293" r:id="rId44"/>
    <p:sldId id="292" r:id="rId45"/>
    <p:sldId id="525" r:id="rId46"/>
    <p:sldId id="290" r:id="rId47"/>
    <p:sldId id="306" r:id="rId48"/>
    <p:sldId id="307" r:id="rId49"/>
    <p:sldId id="305" r:id="rId50"/>
    <p:sldId id="304" r:id="rId51"/>
    <p:sldId id="303" r:id="rId52"/>
    <p:sldId id="526" r:id="rId53"/>
    <p:sldId id="302" r:id="rId54"/>
    <p:sldId id="301" r:id="rId55"/>
    <p:sldId id="300" r:id="rId56"/>
    <p:sldId id="299" r:id="rId57"/>
    <p:sldId id="314" r:id="rId58"/>
    <p:sldId id="315" r:id="rId59"/>
    <p:sldId id="313" r:id="rId60"/>
    <p:sldId id="312" r:id="rId61"/>
    <p:sldId id="539" r:id="rId62"/>
    <p:sldId id="317" r:id="rId63"/>
    <p:sldId id="318" r:id="rId64"/>
    <p:sldId id="319" r:id="rId65"/>
    <p:sldId id="527" r:id="rId66"/>
    <p:sldId id="320" r:id="rId67"/>
    <p:sldId id="321" r:id="rId68"/>
    <p:sldId id="322" r:id="rId69"/>
    <p:sldId id="323" r:id="rId70"/>
    <p:sldId id="528" r:id="rId71"/>
    <p:sldId id="529" r:id="rId72"/>
    <p:sldId id="530" r:id="rId73"/>
    <p:sldId id="324" r:id="rId74"/>
    <p:sldId id="325" r:id="rId75"/>
    <p:sldId id="531" r:id="rId76"/>
    <p:sldId id="327" r:id="rId77"/>
    <p:sldId id="328" r:id="rId78"/>
    <p:sldId id="329" r:id="rId79"/>
    <p:sldId id="330" r:id="rId80"/>
    <p:sldId id="311" r:id="rId81"/>
    <p:sldId id="316" r:id="rId82"/>
    <p:sldId id="308" r:id="rId83"/>
    <p:sldId id="331" r:id="rId84"/>
    <p:sldId id="332" r:id="rId85"/>
    <p:sldId id="333" r:id="rId86"/>
    <p:sldId id="334" r:id="rId87"/>
    <p:sldId id="335" r:id="rId88"/>
    <p:sldId id="336" r:id="rId89"/>
    <p:sldId id="337" r:id="rId90"/>
    <p:sldId id="338" r:id="rId91"/>
    <p:sldId id="340" r:id="rId92"/>
    <p:sldId id="341" r:id="rId93"/>
    <p:sldId id="342" r:id="rId94"/>
    <p:sldId id="343" r:id="rId95"/>
    <p:sldId id="345" r:id="rId96"/>
    <p:sldId id="346" r:id="rId97"/>
    <p:sldId id="347" r:id="rId98"/>
    <p:sldId id="348" r:id="rId99"/>
    <p:sldId id="349" r:id="rId100"/>
    <p:sldId id="350" r:id="rId101"/>
    <p:sldId id="532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533" r:id="rId113"/>
    <p:sldId id="370" r:id="rId114"/>
    <p:sldId id="371" r:id="rId115"/>
    <p:sldId id="372" r:id="rId116"/>
    <p:sldId id="373" r:id="rId117"/>
    <p:sldId id="374" r:id="rId118"/>
    <p:sldId id="376" r:id="rId119"/>
    <p:sldId id="377" r:id="rId120"/>
    <p:sldId id="378" r:id="rId121"/>
    <p:sldId id="379" r:id="rId122"/>
    <p:sldId id="380" r:id="rId123"/>
    <p:sldId id="381" r:id="rId124"/>
    <p:sldId id="382" r:id="rId125"/>
    <p:sldId id="383" r:id="rId126"/>
    <p:sldId id="535" r:id="rId127"/>
    <p:sldId id="534" r:id="rId128"/>
    <p:sldId id="520" r:id="rId129"/>
    <p:sldId id="384" r:id="rId130"/>
    <p:sldId id="385" r:id="rId131"/>
    <p:sldId id="386" r:id="rId132"/>
    <p:sldId id="387" r:id="rId133"/>
    <p:sldId id="388" r:id="rId134"/>
    <p:sldId id="389" r:id="rId135"/>
    <p:sldId id="536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537" r:id="rId145"/>
    <p:sldId id="398" r:id="rId146"/>
    <p:sldId id="399" r:id="rId147"/>
    <p:sldId id="400" r:id="rId148"/>
    <p:sldId id="401" r:id="rId149"/>
    <p:sldId id="402" r:id="rId150"/>
    <p:sldId id="403" r:id="rId151"/>
    <p:sldId id="404" r:id="rId152"/>
    <p:sldId id="405" r:id="rId153"/>
    <p:sldId id="406" r:id="rId154"/>
    <p:sldId id="407" r:id="rId155"/>
    <p:sldId id="408" r:id="rId156"/>
    <p:sldId id="409" r:id="rId157"/>
    <p:sldId id="410" r:id="rId158"/>
    <p:sldId id="411" r:id="rId159"/>
    <p:sldId id="422" r:id="rId160"/>
    <p:sldId id="423" r:id="rId161"/>
    <p:sldId id="424" r:id="rId162"/>
    <p:sldId id="425" r:id="rId163"/>
    <p:sldId id="426" r:id="rId164"/>
    <p:sldId id="427" r:id="rId165"/>
    <p:sldId id="428" r:id="rId166"/>
    <p:sldId id="429" r:id="rId167"/>
    <p:sldId id="430" r:id="rId168"/>
    <p:sldId id="431" r:id="rId169"/>
    <p:sldId id="432" r:id="rId170"/>
    <p:sldId id="433" r:id="rId171"/>
    <p:sldId id="434" r:id="rId172"/>
    <p:sldId id="435" r:id="rId173"/>
    <p:sldId id="436" r:id="rId174"/>
    <p:sldId id="437" r:id="rId175"/>
    <p:sldId id="438" r:id="rId176"/>
    <p:sldId id="439" r:id="rId177"/>
    <p:sldId id="440" r:id="rId178"/>
    <p:sldId id="441" r:id="rId179"/>
    <p:sldId id="442" r:id="rId180"/>
    <p:sldId id="443" r:id="rId181"/>
    <p:sldId id="444" r:id="rId182"/>
    <p:sldId id="445" r:id="rId183"/>
    <p:sldId id="446" r:id="rId184"/>
    <p:sldId id="447" r:id="rId185"/>
    <p:sldId id="448" r:id="rId186"/>
    <p:sldId id="449" r:id="rId187"/>
    <p:sldId id="450" r:id="rId188"/>
    <p:sldId id="451" r:id="rId189"/>
    <p:sldId id="452" r:id="rId190"/>
    <p:sldId id="453" r:id="rId191"/>
    <p:sldId id="454" r:id="rId192"/>
    <p:sldId id="455" r:id="rId193"/>
    <p:sldId id="456" r:id="rId194"/>
    <p:sldId id="457" r:id="rId195"/>
    <p:sldId id="458" r:id="rId196"/>
    <p:sldId id="459" r:id="rId197"/>
    <p:sldId id="461" r:id="rId198"/>
    <p:sldId id="462" r:id="rId199"/>
    <p:sldId id="463" r:id="rId200"/>
    <p:sldId id="464" r:id="rId201"/>
    <p:sldId id="465" r:id="rId202"/>
    <p:sldId id="466" r:id="rId203"/>
    <p:sldId id="467" r:id="rId204"/>
    <p:sldId id="468" r:id="rId205"/>
    <p:sldId id="469" r:id="rId206"/>
    <p:sldId id="470" r:id="rId207"/>
    <p:sldId id="471" r:id="rId208"/>
    <p:sldId id="472" r:id="rId209"/>
    <p:sldId id="473" r:id="rId210"/>
    <p:sldId id="474" r:id="rId211"/>
    <p:sldId id="475" r:id="rId212"/>
    <p:sldId id="476" r:id="rId213"/>
    <p:sldId id="477" r:id="rId214"/>
    <p:sldId id="478" r:id="rId215"/>
    <p:sldId id="479" r:id="rId216"/>
    <p:sldId id="480" r:id="rId217"/>
    <p:sldId id="481" r:id="rId218"/>
    <p:sldId id="482" r:id="rId219"/>
    <p:sldId id="483" r:id="rId220"/>
    <p:sldId id="484" r:id="rId221"/>
    <p:sldId id="485" r:id="rId222"/>
    <p:sldId id="486" r:id="rId223"/>
    <p:sldId id="487" r:id="rId224"/>
    <p:sldId id="488" r:id="rId225"/>
    <p:sldId id="489" r:id="rId226"/>
    <p:sldId id="490" r:id="rId227"/>
    <p:sldId id="491" r:id="rId228"/>
    <p:sldId id="492" r:id="rId229"/>
    <p:sldId id="493" r:id="rId230"/>
    <p:sldId id="420" r:id="rId231"/>
    <p:sldId id="500" r:id="rId232"/>
    <p:sldId id="501" r:id="rId233"/>
    <p:sldId id="502" r:id="rId234"/>
    <p:sldId id="503" r:id="rId235"/>
    <p:sldId id="540" r:id="rId236"/>
    <p:sldId id="504" r:id="rId237"/>
    <p:sldId id="505" r:id="rId238"/>
    <p:sldId id="506" r:id="rId239"/>
    <p:sldId id="507" r:id="rId240"/>
    <p:sldId id="508" r:id="rId241"/>
    <p:sldId id="509" r:id="rId242"/>
    <p:sldId id="510" r:id="rId243"/>
    <p:sldId id="511" r:id="rId244"/>
    <p:sldId id="512" r:id="rId245"/>
    <p:sldId id="513" r:id="rId246"/>
    <p:sldId id="514" r:id="rId247"/>
    <p:sldId id="515" r:id="rId248"/>
    <p:sldId id="516" r:id="rId249"/>
    <p:sldId id="517" r:id="rId250"/>
    <p:sldId id="518" r:id="rId251"/>
    <p:sldId id="538" r:id="rId252"/>
    <p:sldId id="519" r:id="rId2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96" autoAdjust="0"/>
    <p:restoredTop sz="88117" autoAdjust="0"/>
  </p:normalViewPr>
  <p:slideViewPr>
    <p:cSldViewPr snapToGrid="0" snapToObjects="1">
      <p:cViewPr varScale="1">
        <p:scale>
          <a:sx n="112" d="100"/>
          <a:sy n="112" d="100"/>
        </p:scale>
        <p:origin x="924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8" d="100"/>
          <a:sy n="98" d="100"/>
        </p:scale>
        <p:origin x="-356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tableStyles" Target="tableStyles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notesMaster" Target="notesMasters/notes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presProps" Target="presProps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7574E-C957-46AC-8565-C913EE963557}" type="datetimeFigureOut">
              <a:rPr lang="de-CH" smtClean="0"/>
              <a:t>21.05.2025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E9FB4-4F4E-4352-9FB6-2215174E549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6108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BF8D3-3B0C-4104-9416-D402143DF0F5}" type="datetimeFigureOut">
              <a:rPr lang="de-CH" smtClean="0"/>
              <a:t>21.05.2025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09B45-3894-4C2A-A0D5-0B4E543812B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900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4">
            <a:extLst>
              <a:ext uri="{FF2B5EF4-FFF2-40B4-BE49-F238E27FC236}">
                <a16:creationId xmlns:a16="http://schemas.microsoft.com/office/drawing/2014/main" id="{CC2294AF-14DE-4D75-B04F-997A7892D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noFill/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BC3FA3DF-44C2-4CE6-AE1E-C3C0B8DC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1122363"/>
            <a:ext cx="8783637" cy="2619214"/>
          </a:xfrm>
        </p:spPr>
        <p:txBody>
          <a:bodyPr anchor="b"/>
          <a:lstStyle>
            <a:lvl1pPr algn="l">
              <a:lnSpc>
                <a:spcPct val="92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199458AC-47F4-494A-8082-FD1E6642BB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897052"/>
            <a:ext cx="8783637" cy="966888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Untertitel Autor Datum hinzufügen</a:t>
            </a:r>
            <a:endParaRPr lang="de-CH" dirty="0"/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F140DEB8-4D49-4CE6-9FD7-ADC6A7DBE2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1116" y="6091840"/>
            <a:ext cx="2490414" cy="77084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 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93530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64">
          <p15:clr>
            <a:srgbClr val="FBAE40"/>
          </p15:clr>
        </p15:guide>
        <p15:guide id="2" orient="horz" pos="245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(Text + 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4511675" y="441325"/>
            <a:ext cx="7164386" cy="5506936"/>
          </a:xfrm>
          <a:prstGeom prst="rect">
            <a:avLst/>
          </a:prstGeom>
          <a:noFill/>
        </p:spPr>
        <p:txBody>
          <a:bodyPr vert="horz" lIns="0" tIns="720000" rIns="0" bIns="0" rtlCol="0" anchor="ctr">
            <a:normAutofit/>
          </a:bodyPr>
          <a:lstStyle>
            <a:lvl1pPr>
              <a:defRPr lang="de-CH" sz="1200" noProof="0" dirty="0"/>
            </a:lvl1pPr>
          </a:lstStyle>
          <a:p>
            <a:pPr lvl="0" algn="ctr"/>
            <a:r>
              <a:rPr lang="de-DE" noProof="0" dirty="0"/>
              <a:t>Bild durch Klicken auf Symbol hinzufügen</a:t>
            </a:r>
            <a:endParaRPr lang="de-CH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511675" y="6018530"/>
            <a:ext cx="7164386" cy="1440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Quelle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AC5830-B12B-496E-A3C2-8AF18A4DD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1326"/>
            <a:ext cx="3851275" cy="792000"/>
          </a:xfrm>
        </p:spPr>
        <p:txBody>
          <a:bodyPr/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6D13F72-52BE-42AF-B350-AD4A300712D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/>
              <a:t>Anleitung Präsentation | Burgdorf, 30.12.2021 | Christof Bucher</a:t>
            </a:r>
            <a:endParaRPr lang="de-CH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00375A3B-EF50-40EF-9358-01468F7D5EE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0DA95758-1174-427B-A8DD-E298FEAD01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5937" y="1592263"/>
            <a:ext cx="3851276" cy="457358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12405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42" userDrawn="1">
          <p15:clr>
            <a:srgbClr val="FBAE40"/>
          </p15:clr>
        </p15:guide>
        <p15:guide id="2" pos="2751" userDrawn="1">
          <p15:clr>
            <a:srgbClr val="FBAE40"/>
          </p15:clr>
        </p15:guide>
        <p15:guide id="3" orient="horz" pos="374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A2A9509-EB27-4C4A-9817-77A553F3F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Anleitung Präsentation | Burgdorf, 30.12.2021 | Christof Bucher</a:t>
            </a:r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E70215-F380-435E-B872-A95835C5E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15058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gradFill>
          <a:gsLst>
            <a:gs pos="100000">
              <a:srgbClr val="12385F"/>
            </a:gs>
            <a:gs pos="0">
              <a:srgbClr val="0C273C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5348BAAE-3A7E-48A0-8744-031DAE6A89C9}"/>
              </a:ext>
            </a:extLst>
          </p:cNvPr>
          <p:cNvSpPr/>
          <p:nvPr userDrawn="1"/>
        </p:nvSpPr>
        <p:spPr>
          <a:xfrm>
            <a:off x="0" y="3600"/>
            <a:ext cx="12192000" cy="6858000"/>
          </a:xfrm>
          <a:prstGeom prst="rect">
            <a:avLst/>
          </a:prstGeom>
          <a:gradFill>
            <a:gsLst>
              <a:gs pos="100000">
                <a:srgbClr val="12385F"/>
              </a:gs>
              <a:gs pos="0">
                <a:srgbClr val="0C273C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15938" y="1122363"/>
            <a:ext cx="8783637" cy="2619214"/>
          </a:xfrm>
        </p:spPr>
        <p:txBody>
          <a:bodyPr anchor="b"/>
          <a:lstStyle>
            <a:lvl1pPr algn="l">
              <a:lnSpc>
                <a:spcPct val="92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Schlussformel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15938" y="3897052"/>
            <a:ext cx="8783637" cy="1360748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Optionaler Text hinzufügen</a:t>
            </a:r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E14C55-4D76-4FCB-9B30-DB0A4E5A77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32000" y="6091200"/>
            <a:ext cx="2491200" cy="770400"/>
          </a:xfrm>
          <a:prstGeom prst="rect">
            <a:avLst/>
          </a:prstGeom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4AFF2BAC-19BE-451D-9C0D-7D27F4791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Anleitung Präsentation | Burgdorf, 30.12.2021 | Christof Bucher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55497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64" userDrawn="1">
          <p15:clr>
            <a:srgbClr val="FBAE40"/>
          </p15:clr>
        </p15:guide>
        <p15:guide id="2" orient="horz" pos="245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4F740A9B-8134-4904-9D21-985698FC3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378" y="6453337"/>
            <a:ext cx="10080000" cy="13783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de-CH"/>
              <a:t>Vernissage Fachbuch Photovoltaikanlagen | Solothurn, 25. November 2021 | Christof Bucher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76981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49974622-C752-453F-949F-05711B1DC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441325"/>
            <a:ext cx="5580063" cy="2621688"/>
          </a:xfrm>
          <a:solidFill>
            <a:schemeClr val="bg1"/>
          </a:solidFill>
        </p:spPr>
        <p:txBody>
          <a:bodyPr anchor="b"/>
          <a:lstStyle>
            <a:lvl1pPr algn="l">
              <a:lnSpc>
                <a:spcPct val="92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B71734E3-A589-4606-A00D-22231383FE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3176972"/>
            <a:ext cx="5580062" cy="100840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Formatvorlage</a:t>
            </a:r>
            <a:r>
              <a:rPr lang="de-DE" dirty="0"/>
              <a:t> des Untertitelmasters durch Klicken bearbeiten</a:t>
            </a:r>
            <a:endParaRPr lang="de-CH" dirty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C5DC3D0C-E934-4A2D-A8E3-5B21FE191E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512676"/>
            <a:ext cx="5663952" cy="5580620"/>
          </a:xfrm>
          <a:noFill/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5B5EC23-867A-41A0-A242-C4B18005CB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432000" y="6091199"/>
            <a:ext cx="2491200" cy="7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97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 userDrawn="1">
          <p15:clr>
            <a:srgbClr val="FBAE40"/>
          </p15:clr>
        </p15:guide>
        <p15:guide id="2" orient="horz" pos="3838" userDrawn="1">
          <p15:clr>
            <a:srgbClr val="FBAE40"/>
          </p15:clr>
        </p15:guide>
        <p15:guide id="3" pos="3568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6" orient="horz" pos="1933" userDrawn="1">
          <p15:clr>
            <a:srgbClr val="FBAE40"/>
          </p15:clr>
        </p15:guide>
        <p15:guide id="7" orient="horz" pos="200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8AB8D8BA-4BC2-41A9-A465-0DEE50B7A4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56E7A84-9DD4-48A6-8818-CA4816D624B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Anleitung Präsentation | Burgdorf, 30.12.2021 | Christof Bucher</a:t>
            </a:r>
            <a:endParaRPr lang="de-CH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2F72C03-FE45-4170-B592-5955BFA94AE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72587E5F-2114-4D0F-89DA-49E3C797DF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7" y="5085184"/>
            <a:ext cx="8783637" cy="900100"/>
          </a:xfrm>
        </p:spPr>
        <p:txBody>
          <a:bodyPr anchor="b"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Formatvorlage</a:t>
            </a:r>
            <a:r>
              <a:rPr lang="de-DE" dirty="0"/>
              <a:t> des Untertitelmasters durch Klicken bearbeiten</a:t>
            </a:r>
            <a:endParaRPr lang="de-CH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275ED31-89FF-4351-97AF-7395A9F2D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097087"/>
            <a:ext cx="8783637" cy="2647907"/>
          </a:xfrm>
        </p:spPr>
        <p:txBody>
          <a:bodyPr>
            <a:normAutofit/>
          </a:bodyPr>
          <a:lstStyle>
            <a:lvl1pPr>
              <a:lnSpc>
                <a:spcPct val="92000"/>
              </a:lnSpc>
              <a:defRPr sz="8000"/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91061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 userDrawn="1">
          <p15:clr>
            <a:srgbClr val="FBAE40"/>
          </p15:clr>
        </p15:guide>
        <p15:guide id="3" orient="horz" pos="377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(mit Inhal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698B33-50D8-4444-82A6-2AB6B52DE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DDDE7E4-5FF0-4535-B8C3-43FDAB3233E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5A157E7-8745-4A63-B176-F6C1C51C9CD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Anleitung Präsentation | Burgdorf, 30.12.2021 | Christof Bucher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B702A34-CD3A-479B-9AB7-C834352F78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72554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(zwei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69721-7F48-4D47-850E-967C4DCE4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9F1AACC-7271-4712-B41C-75FADCE26F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8" y="1592263"/>
            <a:ext cx="5508625" cy="457358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DD2E077F-20DB-4C6A-99C8-BD21175902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76963" y="1592262"/>
            <a:ext cx="5508625" cy="45735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EE33164E-E432-4181-BBD8-5D43E79F80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CH"/>
              <a:t>Anleitung Präsentation | Burgdorf, 30.12.2021 | Christof Bucher</a:t>
            </a:r>
            <a:endParaRPr lang="de-CH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2C55937A-4E76-486F-92A7-758719E6FE3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4127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(Bild klein +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15938" y="1592263"/>
            <a:ext cx="3203575" cy="4356000"/>
          </a:xfrm>
          <a:prstGeom prst="rect">
            <a:avLst/>
          </a:prstGeom>
          <a:noFill/>
        </p:spPr>
        <p:txBody>
          <a:bodyPr vert="horz" lIns="0" tIns="720000" rIns="0" bIns="0" rtlCol="0" anchor="ctr">
            <a:normAutofit/>
          </a:bodyPr>
          <a:lstStyle>
            <a:lvl1pPr>
              <a:defRPr lang="de-CH" sz="1200" noProof="0" dirty="0"/>
            </a:lvl1pPr>
          </a:lstStyle>
          <a:p>
            <a:pPr lvl="0" algn="ctr"/>
            <a:r>
              <a:rPr lang="de-DE" noProof="0" dirty="0"/>
              <a:t>Bild durch Klicken auf Symbol hinzufügen</a:t>
            </a:r>
            <a:endParaRPr lang="de-CH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6021850"/>
            <a:ext cx="3203575" cy="1440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Quelle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79A3A2-412D-4105-B905-7AE867BE6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30B18E6B-7761-4460-BF99-72213925F8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35823" y="1592263"/>
            <a:ext cx="7455047" cy="457358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144FA8E-DD42-4FE5-A090-74306C0F813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CH"/>
              <a:t>Anleitung Präsentation | Burgdorf, 30.12.2021 | Christof Bucher</a:t>
            </a:r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015903D-F287-4195-B860-DED8212562A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0331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43" userDrawn="1">
          <p15:clr>
            <a:srgbClr val="FBAE40"/>
          </p15:clr>
        </p15:guide>
        <p15:guide id="2" pos="2434" userDrawn="1">
          <p15:clr>
            <a:srgbClr val="FBAE40"/>
          </p15:clr>
        </p15:guide>
        <p15:guide id="3" orient="horz" pos="374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(Bild +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15937" y="1592261"/>
            <a:ext cx="6300787" cy="4356000"/>
          </a:xfrm>
          <a:prstGeom prst="rect">
            <a:avLst/>
          </a:prstGeom>
          <a:noFill/>
        </p:spPr>
        <p:txBody>
          <a:bodyPr vert="horz" lIns="0" tIns="720000" rIns="0" bIns="0" rtlCol="0" anchor="ctr">
            <a:normAutofit/>
          </a:bodyPr>
          <a:lstStyle>
            <a:lvl1pPr>
              <a:defRPr lang="de-CH" sz="1200" noProof="0" dirty="0"/>
            </a:lvl1pPr>
          </a:lstStyle>
          <a:p>
            <a:pPr lvl="0" algn="ctr"/>
            <a:r>
              <a:rPr lang="de-DE" noProof="0" dirty="0"/>
              <a:t>Bild durch Klicken auf Symbol hinzufügen</a:t>
            </a:r>
            <a:endParaRPr lang="de-CH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15937" y="6018530"/>
            <a:ext cx="6300787" cy="1440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Quelle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AC5830-B12B-496E-A3C2-8AF18A4DD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6D13F72-52BE-42AF-B350-AD4A300712D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/>
              <a:t>Anleitung Präsentation | Burgdorf, 30.12.2021 | Christof Bucher</a:t>
            </a:r>
            <a:endParaRPr lang="de-CH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00375A3B-EF50-40EF-9358-01468F7D5EE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0DA95758-1174-427B-A8DD-E298FEAD01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33034" y="1592263"/>
            <a:ext cx="4343028" cy="457358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13810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94" userDrawn="1">
          <p15:clr>
            <a:srgbClr val="FBAE40"/>
          </p15:clr>
        </p15:guide>
        <p15:guide id="2" pos="4384" userDrawn="1">
          <p15:clr>
            <a:srgbClr val="FBAE40"/>
          </p15:clr>
        </p15:guide>
        <p15:guide id="3" orient="horz" pos="374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(Bild gross +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15937" y="1592263"/>
            <a:ext cx="7667625" cy="4356000"/>
          </a:xfrm>
          <a:prstGeom prst="rect">
            <a:avLst/>
          </a:prstGeom>
          <a:noFill/>
        </p:spPr>
        <p:txBody>
          <a:bodyPr vert="horz" lIns="0" tIns="720000" rIns="0" bIns="0" rtlCol="0" anchor="ctr">
            <a:normAutofit/>
          </a:bodyPr>
          <a:lstStyle>
            <a:lvl1pPr>
              <a:defRPr lang="de-CH" sz="1200" noProof="0" dirty="0"/>
            </a:lvl1pPr>
          </a:lstStyle>
          <a:p>
            <a:pPr lvl="0" algn="ctr"/>
            <a:r>
              <a:rPr lang="de-DE" noProof="0" dirty="0"/>
              <a:t>Bild durch Klicken auf Symbol hinzufügen</a:t>
            </a:r>
            <a:endParaRPr lang="de-CH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6021850"/>
            <a:ext cx="7667624" cy="1440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Quelle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8CA6041-C8C7-4413-875C-4B8B388D5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E2D6C888-590D-4514-86BA-1AFCB0EC42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/>
              <a:t>Anleitung Präsentation | Burgdorf, 30.12.2021 | Christof Bucher</a:t>
            </a:r>
            <a:endParaRPr lang="de-CH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1D91D950-2B07-4682-B491-4DF4DAE73B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F9C620F8-6F81-4D60-8AAB-1ED3BD02E49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99872" y="1592263"/>
            <a:ext cx="2976189" cy="457358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33938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55" userDrawn="1">
          <p15:clr>
            <a:srgbClr val="FBAE40"/>
          </p15:clr>
        </p15:guide>
        <p15:guide id="2" pos="5246" userDrawn="1">
          <p15:clr>
            <a:srgbClr val="FBAE40"/>
          </p15:clr>
        </p15:guide>
        <p15:guide id="3" orient="horz" pos="374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 (Bild gross +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15939" y="1233488"/>
            <a:ext cx="11160121" cy="4716462"/>
          </a:xfrm>
          <a:prstGeom prst="rect">
            <a:avLst/>
          </a:prstGeom>
          <a:noFill/>
        </p:spPr>
        <p:txBody>
          <a:bodyPr vert="horz" lIns="0" tIns="720000" rIns="0" bIns="0" rtlCol="0" anchor="ctr">
            <a:normAutofit/>
          </a:bodyPr>
          <a:lstStyle>
            <a:lvl1pPr>
              <a:defRPr lang="de-CH" sz="1200" noProof="0" dirty="0"/>
            </a:lvl1pPr>
          </a:lstStyle>
          <a:p>
            <a:pPr lvl="0" algn="ctr"/>
            <a:r>
              <a:rPr lang="de-DE" noProof="0" dirty="0"/>
              <a:t>Bild durch Klicken auf Symbol hinzufügen</a:t>
            </a:r>
            <a:endParaRPr lang="de-CH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15937" y="6015880"/>
            <a:ext cx="11160123" cy="1440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Quelle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EA4ED6-5858-47B3-92E0-CBA1CDA43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792000"/>
          </a:xfrm>
        </p:spPr>
        <p:txBody>
          <a:bodyPr/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FB05D2D-0A49-4931-8CB0-17441D7A78E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/>
              <a:t>Anleitung Präsentation | Burgdorf, 30.12.2021 | Christof Bucher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E276C67-8100-4146-BFBA-9CEA423483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0105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65D2B43-AB69-4A9D-AF65-C481F4249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1326"/>
            <a:ext cx="8783637" cy="79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E1C21A-65EF-433F-85BB-B980CF01E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7" y="1592263"/>
            <a:ext cx="11160126" cy="45735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FC13796-BA44-4815-BD76-95F317356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7" y="6453188"/>
            <a:ext cx="10138615" cy="2682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de-CH"/>
              <a:t>Anleitung Präsentation | Burgdorf, 30.12.2021 | Christof Bucher</a:t>
            </a:r>
            <a:endParaRPr lang="de-CH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D862988-3AF9-460B-8464-78AD67232D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5794" y="6453188"/>
            <a:ext cx="530267" cy="26828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accent3"/>
                </a:solidFill>
              </a:defRPr>
            </a:lvl1pPr>
          </a:lstStyle>
          <a:p>
            <a:fld id="{278DDD70-7991-43E5-8391-46B88FFCE8E9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9862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5" r:id="rId2"/>
    <p:sldLayoutId id="2147483663" r:id="rId3"/>
    <p:sldLayoutId id="2147483661" r:id="rId4"/>
    <p:sldLayoutId id="2147483657" r:id="rId5"/>
    <p:sldLayoutId id="2147483659" r:id="rId6"/>
    <p:sldLayoutId id="2147483658" r:id="rId7"/>
    <p:sldLayoutId id="2147483660" r:id="rId8"/>
    <p:sldLayoutId id="2147483662" r:id="rId9"/>
    <p:sldLayoutId id="2147483668" r:id="rId10"/>
    <p:sldLayoutId id="2147483656" r:id="rId11"/>
    <p:sldLayoutId id="2147483671" r:id="rId12"/>
    <p:sldLayoutId id="2147483672" r:id="rId13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5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88000" indent="-288000" algn="l" defTabSz="457200" rtl="0" eaLnBrk="1" latinLnBrk="0" hangingPunct="1">
        <a:lnSpc>
          <a:spcPct val="105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–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76000" indent="-288000" algn="l" defTabSz="457200" rtl="0" eaLnBrk="1" latinLnBrk="0" hangingPunct="1">
        <a:lnSpc>
          <a:spcPct val="105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–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864000" indent="-288000" algn="l" defTabSz="457200" rtl="0" eaLnBrk="1" latinLnBrk="0" hangingPunct="1">
        <a:lnSpc>
          <a:spcPct val="105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–"/>
        <a:defRPr sz="2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52000" indent="-288000" algn="l" defTabSz="457200" rtl="0" eaLnBrk="1" latinLnBrk="0" hangingPunct="1">
        <a:lnSpc>
          <a:spcPct val="105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–"/>
        <a:defRPr sz="2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3" orient="horz" pos="278" userDrawn="1">
          <p15:clr>
            <a:srgbClr val="F26B43"/>
          </p15:clr>
        </p15:guide>
        <p15:guide id="4" orient="horz" pos="1003" userDrawn="1">
          <p15:clr>
            <a:srgbClr val="F26B43"/>
          </p15:clr>
        </p15:guide>
        <p15:guide id="5" orient="horz" pos="3884" userDrawn="1">
          <p15:clr>
            <a:srgbClr val="F26B43"/>
          </p15:clr>
        </p15:guide>
        <p15:guide id="6" orient="horz" pos="4065" userDrawn="1">
          <p15:clr>
            <a:srgbClr val="F26B43"/>
          </p15:clr>
        </p15:guide>
        <p15:guide id="7" pos="5858" userDrawn="1">
          <p15:clr>
            <a:srgbClr val="F26B43"/>
          </p15:clr>
        </p15:guide>
        <p15:guide id="8" orient="horz" pos="777" userDrawn="1">
          <p15:clr>
            <a:srgbClr val="F26B43"/>
          </p15:clr>
        </p15:guide>
        <p15:guide id="9" pos="3885" userDrawn="1">
          <p15:clr>
            <a:srgbClr val="9FCC3B"/>
          </p15:clr>
        </p15:guide>
        <p15:guide id="10" pos="3840" userDrawn="1">
          <p15:clr>
            <a:srgbClr val="9FCC3B"/>
          </p15:clr>
        </p15:guide>
        <p15:guide id="11" pos="3795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9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9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9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9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9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9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9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9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9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9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9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9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9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9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9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9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9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9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9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9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9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9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9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9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9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9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9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9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9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9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9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9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9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9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9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9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9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9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9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9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9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9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9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9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9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9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9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9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9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9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9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9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9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9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9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9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9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9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9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9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9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9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9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9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9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9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9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9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9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9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9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9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9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9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9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9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9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9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9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9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9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9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9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9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9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9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9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9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9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9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9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9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9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9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9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9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9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9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9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9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9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9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9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9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9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9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9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9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9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9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9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9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9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9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9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9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9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9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9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38896B7-274F-4CEB-A4E7-00C2C7248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CH"/>
              <a:t>Vernissage Fachbuch Photovoltaikanlagen | Solothurn, 25. November 2021 | Christof Bucher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B815003-C6EF-4140-9CA9-AC6066964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</a:t>
            </a:fld>
            <a:endParaRPr lang="de-CH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9F9E511-09FD-F95E-3109-D95D999849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00" y="-103909"/>
            <a:ext cx="12168000" cy="696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65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FF38D-F8A1-83D7-1CE9-3F4A40B72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6B3DF2-D0F1-0BA3-309D-804824EE2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83025-AFC2-D24C-69E3-C32A062F3F1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6578D-0BEF-D649-68C0-5D69D838CB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10</a:t>
            </a:fld>
            <a:endParaRPr lang="de-CH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7D6C0D-0049-7FC2-5F16-E2D5B319EB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505" y="856898"/>
            <a:ext cx="8964660" cy="5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2263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100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B131793-DD66-4D61-3264-928FD8323B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770" y="638952"/>
            <a:ext cx="6486968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3884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83C86-CCC7-9032-F26E-D5B18F14D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A640D-D54B-9740-9B49-AA0E0F8FC7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2DAC36-AE51-97AF-8E49-E63AA30B9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79E9A-B35E-3E14-901E-85B27009C4F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6F795-2A96-BE99-A47A-94C4B5CB506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101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638EB4F-2C49-0BC3-1F5E-AE8C217069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013" y="650209"/>
            <a:ext cx="6108633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4445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102</a:t>
            </a:fld>
            <a:endParaRPr lang="de-CH" dirty="0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16B258-7121-497D-B27D-0A35639060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843" y="906229"/>
            <a:ext cx="682880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2694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103</a:t>
            </a:fld>
            <a:endParaRPr lang="de-CH" dirty="0"/>
          </a:p>
        </p:txBody>
      </p:sp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C91978D-0E13-4D21-8318-4C9BCA1580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888460"/>
            <a:ext cx="7858651" cy="524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0702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104</a:t>
            </a:fld>
            <a:endParaRPr lang="de-CH" dirty="0"/>
          </a:p>
        </p:txBody>
      </p:sp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EFF3CC46-097B-42CB-ABEE-31D2AC758C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1251199"/>
            <a:ext cx="8098552" cy="43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5301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105</a:t>
            </a:fld>
            <a:endParaRPr lang="de-CH" dirty="0"/>
          </a:p>
        </p:txBody>
      </p:sp>
      <p:pic>
        <p:nvPicPr>
          <p:cNvPr id="7" name="Picture 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2415C5E0-B514-4356-95F8-8F0224C6FF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829226"/>
            <a:ext cx="771387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5732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106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69A60FD-6585-4172-B25A-3EA6273283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328" y="906229"/>
            <a:ext cx="704063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1235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107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31C1EC5-9B81-46C1-9482-E1E85A5D43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821" y="906229"/>
            <a:ext cx="687084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8372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108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72F6D45-3D8F-4697-84EB-B267E1586F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929" y="836579"/>
            <a:ext cx="704063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9667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109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026A2F2-A096-443B-9EDB-452B63A481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989" y="909000"/>
            <a:ext cx="695650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35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11</a:t>
            </a:fld>
            <a:endParaRPr lang="de-CH" dirty="0"/>
          </a:p>
        </p:txBody>
      </p:sp>
      <p:pic>
        <p:nvPicPr>
          <p:cNvPr id="7" name="Picture 6" descr="Chart, radar chart&#10;&#10;Description automatically generated">
            <a:extLst>
              <a:ext uri="{FF2B5EF4-FFF2-40B4-BE49-F238E27FC236}">
                <a16:creationId xmlns:a16="http://schemas.microsoft.com/office/drawing/2014/main" id="{75C14FF9-6A4A-42DA-8DFA-80298AAEE9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583" y="909000"/>
            <a:ext cx="826683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050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110</a:t>
            </a:fld>
            <a:endParaRPr lang="de-CH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DB684E1A-451C-4EBC-8264-B9BA68FA0C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1071367"/>
            <a:ext cx="8098552" cy="471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6475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111</a:t>
            </a:fld>
            <a:endParaRPr lang="de-CH" dirty="0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6843BE4A-6919-4360-986E-FEE7700755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39" y="2126705"/>
            <a:ext cx="4633030" cy="2599048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3B0692-ED63-4CC0-9076-EA50F978EE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1380" y="1252773"/>
            <a:ext cx="4633030" cy="411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9841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A6E84-F3FF-A228-CF5A-879CD7855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7B0B1-B9D9-B35E-13B6-5EA9B1AAC9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7FDE1C-C3C2-4685-4A85-F12CBBDD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E3874-8F14-B496-6109-DA23DC0E4C6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25E83-C21A-4F68-AD56-C6B6A9ABD78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112</a:t>
            </a:fld>
            <a:endParaRPr lang="de-CH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48ED627-2031-CF02-8F2D-E119694878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36" y="371678"/>
            <a:ext cx="3779528" cy="626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3185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113</a:t>
            </a:fld>
            <a:endParaRPr lang="de-CH" dirty="0"/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68A97E7A-3EAA-4448-8764-4B16A0BB5A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836579"/>
            <a:ext cx="8098552" cy="543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8327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114</a:t>
            </a:fld>
            <a:endParaRPr lang="de-CH" dirty="0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ADFA7CED-7DA6-44A7-BB98-0BBB18296B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590" y="836579"/>
            <a:ext cx="240730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6533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115</a:t>
            </a:fld>
            <a:endParaRPr lang="de-CH" dirty="0"/>
          </a:p>
        </p:txBody>
      </p:sp>
      <p:pic>
        <p:nvPicPr>
          <p:cNvPr id="7" name="Picture 6" descr="Chart, bar chart, funnel chart&#10;&#10;Description automatically generated">
            <a:extLst>
              <a:ext uri="{FF2B5EF4-FFF2-40B4-BE49-F238E27FC236}">
                <a16:creationId xmlns:a16="http://schemas.microsoft.com/office/drawing/2014/main" id="{FC190DFA-224B-4BE8-A29B-47FA39212D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1179571"/>
            <a:ext cx="8098552" cy="449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8926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116</a:t>
            </a:fld>
            <a:endParaRPr lang="de-CH" dirty="0"/>
          </a:p>
        </p:txBody>
      </p:sp>
      <p:pic>
        <p:nvPicPr>
          <p:cNvPr id="7" name="Picture 6" descr="Chart, bar chart, waterfall chart&#10;&#10;Description automatically generated">
            <a:extLst>
              <a:ext uri="{FF2B5EF4-FFF2-40B4-BE49-F238E27FC236}">
                <a16:creationId xmlns:a16="http://schemas.microsoft.com/office/drawing/2014/main" id="{D4CF77FD-39E2-4A77-8DF8-C019CE9A1C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873247"/>
            <a:ext cx="8098552" cy="511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9428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117</a:t>
            </a:fld>
            <a:endParaRPr lang="de-CH" dirty="0"/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0D5C2704-403B-429E-9912-3577D36C98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873247"/>
            <a:ext cx="8098552" cy="511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5928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118</a:t>
            </a:fld>
            <a:endParaRPr lang="de-CH" dirty="0"/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32E8C1C1-115B-4C20-80C1-24F0701570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460" y="800114"/>
            <a:ext cx="8097079" cy="550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5492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119</a:t>
            </a:fld>
            <a:endParaRPr lang="de-CH" dirty="0"/>
          </a:p>
        </p:txBody>
      </p:sp>
      <p:pic>
        <p:nvPicPr>
          <p:cNvPr id="7" name="Picture 6" descr="Chart&#10;&#10;Description automatically generated with low confidence">
            <a:extLst>
              <a:ext uri="{FF2B5EF4-FFF2-40B4-BE49-F238E27FC236}">
                <a16:creationId xmlns:a16="http://schemas.microsoft.com/office/drawing/2014/main" id="{CD72FA13-EE01-4C78-82FE-38288A7794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963163"/>
            <a:ext cx="8098552" cy="493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32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12</a:t>
            </a:fld>
            <a:endParaRPr lang="de-CH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9338EE4E-B864-4702-870A-ABBC956B7A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420" y="912298"/>
            <a:ext cx="755715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3010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120</a:t>
            </a:fld>
            <a:endParaRPr lang="de-CH" dirty="0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CF3C0E7A-D842-4566-B908-3E04AC28A8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836" y="906229"/>
            <a:ext cx="746032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0499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121</a:t>
            </a:fld>
            <a:endParaRPr lang="de-CH" dirty="0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0D3714E9-05C1-443F-904B-0423370DA2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0732" y="906229"/>
            <a:ext cx="7510532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16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122</a:t>
            </a:fld>
            <a:endParaRPr lang="de-CH" dirty="0"/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469C861C-A50B-4192-AB92-EEBF6001B7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380" y="888459"/>
            <a:ext cx="604523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8706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123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790C24A-456B-438B-AF99-E7D6E9AB0C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460" y="1503785"/>
            <a:ext cx="8097079" cy="385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7269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124</a:t>
            </a:fld>
            <a:endParaRPr lang="de-CH" dirty="0"/>
          </a:p>
        </p:txBody>
      </p:sp>
      <p:pic>
        <p:nvPicPr>
          <p:cNvPr id="7" name="Picture 6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037BDFF0-FD78-4976-9162-3E9D62DA59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9405" y="1888787"/>
            <a:ext cx="2965839" cy="3223098"/>
          </a:xfrm>
          <a:prstGeom prst="rect">
            <a:avLst/>
          </a:prstGeom>
        </p:spPr>
      </p:pic>
      <p:pic>
        <p:nvPicPr>
          <p:cNvPr id="8" name="Picture 7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E5F3CEA3-4212-4845-BAFB-056DB2F08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8" y="1585439"/>
            <a:ext cx="2965839" cy="368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2520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125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307F2D0-EBB9-BCBC-B048-1BF7F9949B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032" y="672817"/>
            <a:ext cx="7965312" cy="5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1756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1A6E3-83D5-A67D-8A56-DCA7EE818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3D453-BC7A-9D62-99E5-43D0AC7731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A37890-0BBC-A7D1-B121-1EB115E19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592CA-F509-A605-B113-F499268B134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05B45-5CE2-4A29-C63C-00DF2D38731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126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7B67259-AD90-DE86-215A-60B288C3FE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63" y="1418421"/>
            <a:ext cx="11375957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1645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E0383-4672-AD45-94A2-0F6AFFC2F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1A209-5064-12F1-33B2-16705D6DF9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C1AE42-F6EF-14BD-D2AF-46587E8E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45DC4-EB5E-10B0-8A9F-473D130F35C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55704-8476-914C-22E2-812DF134F5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127</a:t>
            </a:fld>
            <a:endParaRPr lang="de-CH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3EAD2AD-3931-E058-95A3-9792E4FB4C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6194" y="906229"/>
            <a:ext cx="895960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3015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128</a:t>
            </a:fld>
            <a:endParaRPr lang="de-CH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230F44F-8379-4FC0-9DC8-E2957CCCD8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47"/>
          <a:stretch/>
        </p:blipFill>
        <p:spPr>
          <a:xfrm>
            <a:off x="2017609" y="836579"/>
            <a:ext cx="815677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7071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129</a:t>
            </a:fld>
            <a:endParaRPr lang="de-CH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AD25EB81-6CCC-478D-A71B-AC8AA788F2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944875"/>
            <a:ext cx="8098552" cy="496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02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13</a:t>
            </a:fld>
            <a:endParaRPr lang="de-CH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441FFF31-4004-40EA-ACC5-0312B5E5C5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848" y="906229"/>
            <a:ext cx="80963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2483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130</a:t>
            </a:fld>
            <a:endParaRPr lang="de-CH" dirty="0"/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40B794D-9414-46B1-AA66-905586FFFE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406" y="729823"/>
            <a:ext cx="8101188" cy="539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9101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131</a:t>
            </a:fld>
            <a:endParaRPr lang="de-CH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970B0D5-E08D-4FA4-91F9-11974706BB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779" y="909000"/>
            <a:ext cx="651643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5385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132</a:t>
            </a:fld>
            <a:endParaRPr lang="de-CH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FCF0760B-2CB0-49C5-B466-B1BAF17544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713" y="909000"/>
            <a:ext cx="633456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7740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133</a:t>
            </a:fld>
            <a:endParaRPr lang="de-CH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12C75736-9EA2-491C-BEBB-0D2AAEA1E6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8641" y="829226"/>
            <a:ext cx="655471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2390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134</a:t>
            </a:fld>
            <a:endParaRPr lang="de-CH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CFFE1592-702E-4BF1-8C68-2518E31809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779" y="836579"/>
            <a:ext cx="651643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4102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4815C-69D0-E94A-B0CA-60F7F8A10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12893-0AA3-B5E6-4794-3F3F69B4E2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5DF0C9-B617-A130-3129-86CC45054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55F6C-A7FC-6A06-E7BE-D5F9AE3BABD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AA1B9-5867-633A-A82D-54F1B5EF25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135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E546C08-2EC5-8812-0345-FB4F0D0689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971" y="136525"/>
            <a:ext cx="5777807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4795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136</a:t>
            </a:fld>
            <a:endParaRPr lang="de-CH" dirty="0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BB7A2F-B23A-45C0-887F-AACC9233D4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577" y="906229"/>
            <a:ext cx="333484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5400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137</a:t>
            </a:fld>
            <a:endParaRPr lang="de-CH" dirty="0"/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74B088E-E5B5-4BBE-8719-68AEBDD134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3177" y="836579"/>
            <a:ext cx="3798450" cy="546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6911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138</a:t>
            </a:fld>
            <a:endParaRPr lang="de-CH" dirty="0"/>
          </a:p>
        </p:txBody>
      </p:sp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7EC8B042-A1D0-4941-B2B5-4AB6A07174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406" y="1214431"/>
            <a:ext cx="8101188" cy="442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1709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139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0E18CEB-BDE0-5EE9-8C46-2648F071B0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049" y="795394"/>
            <a:ext cx="8749395" cy="56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43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14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91328A4-44DB-4BB9-844D-5618F7BECB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820" y="909000"/>
            <a:ext cx="687084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1769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140</a:t>
            </a:fld>
            <a:endParaRPr lang="de-CH" dirty="0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701187F-9FE5-4996-ABEC-BA62780649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9547" y="729188"/>
            <a:ext cx="5650031" cy="57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2279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141</a:t>
            </a:fld>
            <a:endParaRPr lang="de-CH" dirty="0"/>
          </a:p>
        </p:txBody>
      </p:sp>
      <p:pic>
        <p:nvPicPr>
          <p:cNvPr id="7" name="Picture 6" descr="A picture containing text, light, lit, sunset&#10;&#10;Description automatically generated">
            <a:extLst>
              <a:ext uri="{FF2B5EF4-FFF2-40B4-BE49-F238E27FC236}">
                <a16:creationId xmlns:a16="http://schemas.microsoft.com/office/drawing/2014/main" id="{FCA7DF7C-80CB-4871-8A77-365B36BA43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794" y="836579"/>
            <a:ext cx="3949768" cy="591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4260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142</a:t>
            </a:fld>
            <a:endParaRPr lang="de-CH" dirty="0"/>
          </a:p>
        </p:txBody>
      </p:sp>
      <p:pic>
        <p:nvPicPr>
          <p:cNvPr id="7" name="Picture 6" descr="A picture containing text, light, sunset&#10;&#10;Description automatically generated">
            <a:extLst>
              <a:ext uri="{FF2B5EF4-FFF2-40B4-BE49-F238E27FC236}">
                <a16:creationId xmlns:a16="http://schemas.microsoft.com/office/drawing/2014/main" id="{66BE6E87-77EF-4DEA-A5A9-483A06F409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289" y="940552"/>
            <a:ext cx="3969085" cy="578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9550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143</a:t>
            </a:fld>
            <a:endParaRPr lang="de-CH" dirty="0"/>
          </a:p>
        </p:txBody>
      </p:sp>
      <p:pic>
        <p:nvPicPr>
          <p:cNvPr id="7" name="Picture 6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F074E270-0481-4FD4-8786-CEF2953BB9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565" y="919438"/>
            <a:ext cx="3808091" cy="578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1253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26FBE-DE99-364F-E869-D16C8EF9D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FF8D24-5FE9-F339-9DD0-9895DC81D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20032-750F-D879-C8D2-C4519D64CE5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E3C94-272C-CE32-5ECD-0F81BA25640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144</a:t>
            </a:fld>
            <a:endParaRPr lang="de-CH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3DCD7F4-F620-23E2-C18D-092FB27A00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956" y="836579"/>
            <a:ext cx="6562876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5142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145</a:t>
            </a:fld>
            <a:endParaRPr lang="de-CH" dirty="0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0FE95036-ECFD-469D-AB76-4FAA5844A1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565" y="836579"/>
            <a:ext cx="57574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484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146</a:t>
            </a:fld>
            <a:endParaRPr lang="de-CH" dirty="0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0FC8BF9F-A27A-4CC4-A238-D1E45EAFFC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542" y="909000"/>
            <a:ext cx="581740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644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147</a:t>
            </a:fld>
            <a:endParaRPr lang="de-CH" dirty="0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8A3DFB10-7FCB-47CA-ACE4-9E237FA798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404" y="975880"/>
            <a:ext cx="566968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2080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148</a:t>
            </a:fld>
            <a:endParaRPr lang="de-CH" dirty="0"/>
          </a:p>
        </p:txBody>
      </p:sp>
      <p:pic>
        <p:nvPicPr>
          <p:cNvPr id="7" name="Picture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415F35E-8066-4475-9B65-1B6C6D3B61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406" y="1772188"/>
            <a:ext cx="8101188" cy="331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4677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149</a:t>
            </a:fld>
            <a:endParaRPr lang="de-CH" dirty="0"/>
          </a:p>
        </p:txBody>
      </p:sp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3842821-2653-4B28-9AE9-09E5D256BC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841" y="1413761"/>
            <a:ext cx="7918317" cy="403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74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15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64A452A-482B-4C56-9FC8-3B67EC8E6A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4331" y="909000"/>
            <a:ext cx="738333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5953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150</a:t>
            </a:fld>
            <a:endParaRPr lang="de-CH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1ED5C025-10F2-4719-A76A-E7AD2C1812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5244" y="909000"/>
            <a:ext cx="629999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4929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151</a:t>
            </a:fld>
            <a:endParaRPr lang="de-CH" dirty="0"/>
          </a:p>
        </p:txBody>
      </p:sp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EE7F775-F38C-476B-BDD9-AE4EEDCDEE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406" y="2042837"/>
            <a:ext cx="8101188" cy="277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8953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152</a:t>
            </a:fld>
            <a:endParaRPr lang="de-CH" dirty="0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B9EE9765-57C9-46F6-BE4F-0566871BE1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406" y="1269292"/>
            <a:ext cx="8101188" cy="431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1965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153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71A98FE-E8BB-56A3-C743-52FFA41675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647" y="863671"/>
            <a:ext cx="8974837" cy="55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9970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154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5E56D30-9ED8-460F-9B9D-403931C488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016" y="823102"/>
            <a:ext cx="7197968" cy="521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3548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155</a:t>
            </a:fld>
            <a:endParaRPr lang="de-CH" dirty="0"/>
          </a:p>
        </p:txBody>
      </p:sp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72F3EA0D-57DA-4D55-9E7A-C5A189C65D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016" y="998352"/>
            <a:ext cx="7197968" cy="48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2971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156</a:t>
            </a:fld>
            <a:endParaRPr lang="de-CH" dirty="0"/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AA3F45C-5CC3-4560-8B29-A6647BDE72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016" y="909457"/>
            <a:ext cx="7197968" cy="503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7309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157</a:t>
            </a:fld>
            <a:endParaRPr lang="de-CH" dirty="0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8FEE80-2657-4C93-BD1F-2C08642361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016" y="729127"/>
            <a:ext cx="7197968" cy="53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8956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158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02538FD-5895-411E-B79B-BA0470A078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880" y="836579"/>
            <a:ext cx="2424240" cy="58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9522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159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D31766B-13CF-4BF0-9CEF-EBE459C117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077" y="906229"/>
            <a:ext cx="472633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22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16</a:t>
            </a:fld>
            <a:endParaRPr lang="de-CH" dirty="0"/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CED3D38E-1F03-471A-BFBF-E2BEFECFDE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200" y="909000"/>
            <a:ext cx="731559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0879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160</a:t>
            </a:fld>
            <a:endParaRPr lang="de-CH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DD19604F-461D-4F0E-BB90-041F0BBD9C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918" y="729823"/>
            <a:ext cx="6660164" cy="539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0476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161</a:t>
            </a:fld>
            <a:endParaRPr lang="de-CH" dirty="0"/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60FF7EDB-0103-4807-A1E5-786F613DE6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918" y="799314"/>
            <a:ext cx="6660164" cy="525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8994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162</a:t>
            </a:fld>
            <a:endParaRPr lang="de-CH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B9AC62FC-BC32-4371-B9AE-111C053E2A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918" y="749939"/>
            <a:ext cx="6660164" cy="535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7388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163</a:t>
            </a:fld>
            <a:endParaRPr lang="de-CH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640887C9-57FF-471E-8ED3-C2259D907C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918" y="910865"/>
            <a:ext cx="6660164" cy="503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8745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164</a:t>
            </a:fld>
            <a:endParaRPr lang="de-CH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E355E0A2-879B-4FBA-B4E1-30989C3339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918" y="910865"/>
            <a:ext cx="6660164" cy="503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480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165</a:t>
            </a:fld>
            <a:endParaRPr lang="de-CH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6F607FF4-A85E-46D9-8979-CEC5840A0E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918" y="943782"/>
            <a:ext cx="6660164" cy="497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4940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166</a:t>
            </a:fld>
            <a:endParaRPr lang="de-CH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DF3CB126-FD19-4398-8694-14E7ECFFA6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918" y="894407"/>
            <a:ext cx="6660164" cy="506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9982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167</a:t>
            </a:fld>
            <a:endParaRPr lang="de-CH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C078D491-523D-4C20-BFB7-FD00082DBA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918" y="1016930"/>
            <a:ext cx="6660164" cy="482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3371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168</a:t>
            </a:fld>
            <a:endParaRPr lang="de-CH" dirty="0"/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203B8235-E972-4F33-83D4-C8DF55A469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918" y="819430"/>
            <a:ext cx="6660164" cy="52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363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169</a:t>
            </a:fld>
            <a:endParaRPr lang="de-CH" dirty="0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F0DAAFB-F5E1-4EB1-A091-F5F16A24CA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387" y="2205592"/>
            <a:ext cx="5581225" cy="24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73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17</a:t>
            </a:fld>
            <a:endParaRPr lang="de-CH" dirty="0"/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98067157-EDA2-4966-94B6-D9938CFCBF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200" y="975880"/>
            <a:ext cx="731559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2392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170</a:t>
            </a:fld>
            <a:endParaRPr lang="de-CH" dirty="0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675EDFD-016A-4B92-A0DA-582CBCFF9F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387" y="2042837"/>
            <a:ext cx="5581225" cy="277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3104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171</a:t>
            </a:fld>
            <a:endParaRPr lang="de-CH" dirty="0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C1EE722-697F-43C6-8791-7115FBCACE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387" y="2042837"/>
            <a:ext cx="5581225" cy="277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6019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172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503E79-36A1-9C1B-447D-9643736D22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520" y="834534"/>
            <a:ext cx="7853922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7790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173</a:t>
            </a:fld>
            <a:endParaRPr lang="de-CH" dirty="0"/>
          </a:p>
        </p:txBody>
      </p:sp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1DFB04B6-FBB7-4CA3-88EC-26FEBD00BB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1053079"/>
            <a:ext cx="8098552" cy="47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9649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174</a:t>
            </a:fld>
            <a:endParaRPr lang="de-CH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C75809D-ABED-466B-8A1C-D68FAFDD5C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259" y="818022"/>
            <a:ext cx="6593481" cy="522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3584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175</a:t>
            </a:fld>
            <a:endParaRPr lang="de-CH" dirty="0"/>
          </a:p>
        </p:txBody>
      </p:sp>
      <p:pic>
        <p:nvPicPr>
          <p:cNvPr id="7" name="Picture 6" descr="A picture containing text, cosmetic&#10;&#10;Description automatically generated">
            <a:extLst>
              <a:ext uri="{FF2B5EF4-FFF2-40B4-BE49-F238E27FC236}">
                <a16:creationId xmlns:a16="http://schemas.microsoft.com/office/drawing/2014/main" id="{617A02DD-C5A3-471F-BF38-622CF447A1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916" y="975880"/>
            <a:ext cx="597216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55939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176</a:t>
            </a:fld>
            <a:endParaRPr lang="de-CH" dirty="0"/>
          </a:p>
        </p:txBody>
      </p:sp>
      <p:pic>
        <p:nvPicPr>
          <p:cNvPr id="7" name="Picture 6" descr="A picture containing text, stationary, orange&#10;&#10;Description automatically generated">
            <a:extLst>
              <a:ext uri="{FF2B5EF4-FFF2-40B4-BE49-F238E27FC236}">
                <a16:creationId xmlns:a16="http://schemas.microsoft.com/office/drawing/2014/main" id="{7BF54369-E815-41E4-8E04-F9CFD5A896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076" y="836579"/>
            <a:ext cx="600984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7843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177</a:t>
            </a:fld>
            <a:endParaRPr lang="de-CH" dirty="0"/>
          </a:p>
        </p:txBody>
      </p:sp>
      <p:pic>
        <p:nvPicPr>
          <p:cNvPr id="7" name="Picture 6" descr="A close-up of a screwdriver on a piece of wood&#10;&#10;Description automatically generated with medium confidence">
            <a:extLst>
              <a:ext uri="{FF2B5EF4-FFF2-40B4-BE49-F238E27FC236}">
                <a16:creationId xmlns:a16="http://schemas.microsoft.com/office/drawing/2014/main" id="{39510F05-BF31-4A84-B5DD-E94C21C832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514" y="880024"/>
            <a:ext cx="6120972" cy="509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9482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178</a:t>
            </a:fld>
            <a:endParaRPr lang="de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6B797C-DBF8-4365-ADD7-D161CF674D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565" y="836579"/>
            <a:ext cx="604989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6537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179</a:t>
            </a:fld>
            <a:endParaRPr lang="de-CH" dirty="0"/>
          </a:p>
        </p:txBody>
      </p:sp>
      <p:pic>
        <p:nvPicPr>
          <p:cNvPr id="7" name="Picture 6" descr="A close-up of a key&#10;&#10;Description automatically generated with low confidence">
            <a:extLst>
              <a:ext uri="{FF2B5EF4-FFF2-40B4-BE49-F238E27FC236}">
                <a16:creationId xmlns:a16="http://schemas.microsoft.com/office/drawing/2014/main" id="{08AA4D79-A34C-4AEF-A24C-A102C72788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276" y="909000"/>
            <a:ext cx="597216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53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18</a:t>
            </a:fld>
            <a:endParaRPr lang="de-CH" dirty="0"/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748593E4-C7DC-4289-8D76-9DBC4405F8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291" y="909000"/>
            <a:ext cx="756341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9927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180</a:t>
            </a:fld>
            <a:endParaRPr lang="de-CH" dirty="0"/>
          </a:p>
        </p:txBody>
      </p:sp>
      <p:pic>
        <p:nvPicPr>
          <p:cNvPr id="7" name="Picture 6" descr="A picture containing outdoor, building&#10;&#10;Description automatically generated">
            <a:extLst>
              <a:ext uri="{FF2B5EF4-FFF2-40B4-BE49-F238E27FC236}">
                <a16:creationId xmlns:a16="http://schemas.microsoft.com/office/drawing/2014/main" id="{9E82DDC5-1B36-4963-9BF3-7F0D8CE7EF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514" y="880024"/>
            <a:ext cx="6120972" cy="509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23622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181</a:t>
            </a:fld>
            <a:endParaRPr lang="de-CH" dirty="0"/>
          </a:p>
        </p:txBody>
      </p:sp>
      <p:pic>
        <p:nvPicPr>
          <p:cNvPr id="7" name="Picture 6" descr="A close-up of a roof&#10;&#10;Description automatically generated with medium confidence">
            <a:extLst>
              <a:ext uri="{FF2B5EF4-FFF2-40B4-BE49-F238E27FC236}">
                <a16:creationId xmlns:a16="http://schemas.microsoft.com/office/drawing/2014/main" id="{F6A06962-AB60-47A6-BEF9-F34E036C44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514" y="862878"/>
            <a:ext cx="6120972" cy="513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5893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182</a:t>
            </a:fld>
            <a:endParaRPr lang="de-CH" dirty="0"/>
          </a:p>
        </p:txBody>
      </p:sp>
      <p:pic>
        <p:nvPicPr>
          <p:cNvPr id="9" name="Picture 8" descr="A close-up of a roof&#10;&#10;Description automatically generated with low confidence">
            <a:extLst>
              <a:ext uri="{FF2B5EF4-FFF2-40B4-BE49-F238E27FC236}">
                <a16:creationId xmlns:a16="http://schemas.microsoft.com/office/drawing/2014/main" id="{1B38DEB7-7CA0-4FF0-BA8E-6A16761076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514" y="862878"/>
            <a:ext cx="6120972" cy="513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7105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183</a:t>
            </a:fld>
            <a:endParaRPr lang="de-CH" dirty="0"/>
          </a:p>
        </p:txBody>
      </p:sp>
      <p:pic>
        <p:nvPicPr>
          <p:cNvPr id="7" name="Picture 6" descr="A picture containing solar cell, outdoor object, blue&#10;&#10;Description automatically generated">
            <a:extLst>
              <a:ext uri="{FF2B5EF4-FFF2-40B4-BE49-F238E27FC236}">
                <a16:creationId xmlns:a16="http://schemas.microsoft.com/office/drawing/2014/main" id="{0A97C5CA-9FEF-40C6-9BB9-854E95F2A3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514" y="862878"/>
            <a:ext cx="6120972" cy="513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3230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184</a:t>
            </a:fld>
            <a:endParaRPr lang="de-CH" dirty="0"/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D2882DEE-2E3F-4207-A7E5-227F53DC02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514" y="862878"/>
            <a:ext cx="6120972" cy="513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4167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185</a:t>
            </a:fld>
            <a:endParaRPr lang="de-CH" dirty="0"/>
          </a:p>
        </p:txBody>
      </p:sp>
      <p:pic>
        <p:nvPicPr>
          <p:cNvPr id="7" name="Picture 6" descr="A close-up of a flag&#10;&#10;Description automatically generated with low confidence">
            <a:extLst>
              <a:ext uri="{FF2B5EF4-FFF2-40B4-BE49-F238E27FC236}">
                <a16:creationId xmlns:a16="http://schemas.microsoft.com/office/drawing/2014/main" id="{01F05CAC-B788-4721-B7CD-FEA4497530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514" y="862878"/>
            <a:ext cx="6120972" cy="513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2195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186</a:t>
            </a:fld>
            <a:endParaRPr lang="de-CH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3627284-9687-4C55-99E7-EEB62623BA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4565" y="1426723"/>
            <a:ext cx="2895425" cy="2715554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18EB9F7-D946-4D65-A5FE-BCC266E926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2010" y="1426723"/>
            <a:ext cx="2895425" cy="416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9776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187</a:t>
            </a:fld>
            <a:endParaRPr lang="de-CH" dirty="0"/>
          </a:p>
        </p:txBody>
      </p:sp>
      <p:pic>
        <p:nvPicPr>
          <p:cNvPr id="7" name="Picture 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675EB137-06A1-4192-8277-4D74AF45A5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000" y="1268037"/>
            <a:ext cx="8100000" cy="432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9659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188</a:t>
            </a:fld>
            <a:endParaRPr lang="de-CH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81BF9DB-6155-479D-AEB2-44F7EDE28D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0468" y="906229"/>
            <a:ext cx="316823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54936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189</a:t>
            </a:fld>
            <a:endParaRPr lang="de-CH" dirty="0"/>
          </a:p>
        </p:txBody>
      </p:sp>
      <p:pic>
        <p:nvPicPr>
          <p:cNvPr id="7" name="Picture 6" descr="A close-up of a server&#10;&#10;Description automatically generated with low confidence">
            <a:extLst>
              <a:ext uri="{FF2B5EF4-FFF2-40B4-BE49-F238E27FC236}">
                <a16:creationId xmlns:a16="http://schemas.microsoft.com/office/drawing/2014/main" id="{D4724F6A-5F55-4731-94D8-DDA18CC597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299" y="909000"/>
            <a:ext cx="407989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6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19</a:t>
            </a:fld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D1F7F0A-9BBD-8380-AD0C-A2389B10C5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0609" y="830269"/>
            <a:ext cx="6590242" cy="55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98036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190</a:t>
            </a:fld>
            <a:endParaRPr lang="de-CH" dirty="0"/>
          </a:p>
        </p:txBody>
      </p:sp>
      <p:pic>
        <p:nvPicPr>
          <p:cNvPr id="7" name="Picture 6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D60D5F23-8861-45BC-858E-81646EE0D0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640" y="873247"/>
            <a:ext cx="7918720" cy="511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9977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191</a:t>
            </a:fld>
            <a:endParaRPr lang="de-CH" dirty="0"/>
          </a:p>
        </p:txBody>
      </p:sp>
      <p:pic>
        <p:nvPicPr>
          <p:cNvPr id="7" name="Picture 6" descr="A picture containing text, table, worktable&#10;&#10;Description automatically generated">
            <a:extLst>
              <a:ext uri="{FF2B5EF4-FFF2-40B4-BE49-F238E27FC236}">
                <a16:creationId xmlns:a16="http://schemas.microsoft.com/office/drawing/2014/main" id="{2C7C7093-C0F6-468B-BB3B-74D92800A9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200" y="1250437"/>
            <a:ext cx="8101600" cy="435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53611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192</a:t>
            </a:fld>
            <a:endParaRPr lang="de-CH" dirty="0"/>
          </a:p>
        </p:txBody>
      </p:sp>
      <p:pic>
        <p:nvPicPr>
          <p:cNvPr id="7" name="Picture 6" descr="A picture containing text, table, furniture, console table&#10;&#10;Description automatically generated">
            <a:extLst>
              <a:ext uri="{FF2B5EF4-FFF2-40B4-BE49-F238E27FC236}">
                <a16:creationId xmlns:a16="http://schemas.microsoft.com/office/drawing/2014/main" id="{75463990-1401-40D6-912A-208AC88A2D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184" y="2392678"/>
            <a:ext cx="3849632" cy="207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4301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193</a:t>
            </a:fld>
            <a:endParaRPr lang="de-CH" dirty="0"/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CD01E756-4200-4B6D-BAC8-50D55BC8BB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200" y="800095"/>
            <a:ext cx="8101600" cy="525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29301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194</a:t>
            </a:fld>
            <a:endParaRPr lang="de-CH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70BC413-E234-42C8-A235-30AA8E5F84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200" y="1197859"/>
            <a:ext cx="8101600" cy="446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41585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195</a:t>
            </a:fld>
            <a:endParaRPr lang="de-CH" dirty="0"/>
          </a:p>
        </p:txBody>
      </p:sp>
      <p:pic>
        <p:nvPicPr>
          <p:cNvPr id="7" name="Picture 6" descr="A picture containing monitor, flat, microwave&#10;&#10;Description automatically generated">
            <a:extLst>
              <a:ext uri="{FF2B5EF4-FFF2-40B4-BE49-F238E27FC236}">
                <a16:creationId xmlns:a16="http://schemas.microsoft.com/office/drawing/2014/main" id="{E56170E1-6087-4CE1-BCF2-499B17A119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200" y="1268725"/>
            <a:ext cx="8101600" cy="432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9613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196</a:t>
            </a:fld>
            <a:endParaRPr lang="de-CH" dirty="0"/>
          </a:p>
        </p:txBody>
      </p:sp>
      <p:pic>
        <p:nvPicPr>
          <p:cNvPr id="7" name="Picture 6" descr="A picture containing businesscard&#10;&#10;Description automatically generated">
            <a:extLst>
              <a:ext uri="{FF2B5EF4-FFF2-40B4-BE49-F238E27FC236}">
                <a16:creationId xmlns:a16="http://schemas.microsoft.com/office/drawing/2014/main" id="{BB460112-9C39-428D-A645-11144B5D1C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200" y="1881375"/>
            <a:ext cx="8101600" cy="309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7087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197</a:t>
            </a:fld>
            <a:endParaRPr lang="de-CH" dirty="0"/>
          </a:p>
        </p:txBody>
      </p:sp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8623CF7F-AA10-44A0-BDF3-B549D1C8F3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1898901"/>
            <a:ext cx="8098552" cy="306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71809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198</a:t>
            </a:fld>
            <a:endParaRPr lang="de-CH" dirty="0"/>
          </a:p>
        </p:txBody>
      </p:sp>
      <p:pic>
        <p:nvPicPr>
          <p:cNvPr id="7" name="Picture 6" descr="A picture containing stone&#10;&#10;Description automatically generated">
            <a:extLst>
              <a:ext uri="{FF2B5EF4-FFF2-40B4-BE49-F238E27FC236}">
                <a16:creationId xmlns:a16="http://schemas.microsoft.com/office/drawing/2014/main" id="{6FCAF09C-D72C-4FDD-88E6-C3EBF1E8F3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466" y="886598"/>
            <a:ext cx="6121067" cy="508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9577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199</a:t>
            </a:fld>
            <a:endParaRPr lang="de-CH" dirty="0"/>
          </a:p>
        </p:txBody>
      </p:sp>
      <p:pic>
        <p:nvPicPr>
          <p:cNvPr id="7" name="Picture 6" descr="A picture containing outdoor object, blue, solar cell, square&#10;&#10;Description automatically generated">
            <a:extLst>
              <a:ext uri="{FF2B5EF4-FFF2-40B4-BE49-F238E27FC236}">
                <a16:creationId xmlns:a16="http://schemas.microsoft.com/office/drawing/2014/main" id="{56D317D8-D3C0-4B83-A747-6F0BD26CDF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466" y="873899"/>
            <a:ext cx="6121067" cy="511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51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9E0E8-3050-4003-A921-D612BD5CF5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DBC2B2-024A-4F42-A30E-5195FBBFB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7EB67-F247-4E1F-B68A-297B8A5DCA9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BD086-3D74-46CD-9307-3E5A9B2972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</a:t>
            </a:fld>
            <a:endParaRPr lang="de-CH" dirty="0"/>
          </a:p>
        </p:txBody>
      </p:sp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26B14FAC-A91A-4B75-8A53-A8B7995139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276" y="909000"/>
            <a:ext cx="781744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59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20</a:t>
            </a:fld>
            <a:endParaRPr lang="de-CH" dirty="0"/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E8097DB0-8DDF-4841-8747-B3EC704167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5244" y="1649656"/>
            <a:ext cx="4320000" cy="3741815"/>
          </a:xfrm>
          <a:prstGeom prst="rect">
            <a:avLst/>
          </a:prstGeom>
        </p:spPr>
      </p:pic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761C9791-01FB-4EA9-8157-00C1FDF452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8408" y="2022309"/>
            <a:ext cx="4320000" cy="2285685"/>
          </a:xfrm>
          <a:prstGeom prst="rect">
            <a:avLst/>
          </a:prstGeom>
        </p:spPr>
      </p:pic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1C7BBC79-7F2B-417F-9056-0E8AFDC33B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8408" y="1649656"/>
            <a:ext cx="4320000" cy="41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50090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200</a:t>
            </a:fld>
            <a:endParaRPr lang="de-CH" dirty="0"/>
          </a:p>
        </p:txBody>
      </p:sp>
      <p:pic>
        <p:nvPicPr>
          <p:cNvPr id="7" name="Picture 6" descr="A picture containing solar cell, blue, outdoor object, square&#10;&#10;Description automatically generated">
            <a:extLst>
              <a:ext uri="{FF2B5EF4-FFF2-40B4-BE49-F238E27FC236}">
                <a16:creationId xmlns:a16="http://schemas.microsoft.com/office/drawing/2014/main" id="{4F5F9B59-266C-4C21-AB3E-71FFC33D6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061" y="874987"/>
            <a:ext cx="6119878" cy="51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31519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201</a:t>
            </a:fld>
            <a:endParaRPr lang="de-CH" dirty="0"/>
          </a:p>
        </p:txBody>
      </p:sp>
      <p:pic>
        <p:nvPicPr>
          <p:cNvPr id="7" name="Picture 6" descr="A picture containing solar cell, blue, outdoor object, square&#10;&#10;Description automatically generated">
            <a:extLst>
              <a:ext uri="{FF2B5EF4-FFF2-40B4-BE49-F238E27FC236}">
                <a16:creationId xmlns:a16="http://schemas.microsoft.com/office/drawing/2014/main" id="{737F58DA-330C-410F-819D-A2CDEACFF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061" y="871939"/>
            <a:ext cx="6119878" cy="51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5383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202</a:t>
            </a:fld>
            <a:endParaRPr lang="de-CH" dirty="0"/>
          </a:p>
        </p:txBody>
      </p:sp>
      <p:pic>
        <p:nvPicPr>
          <p:cNvPr id="7" name="Picture 6" descr="A picture containing solar cell, blue, outdoor object&#10;&#10;Description automatically generated">
            <a:extLst>
              <a:ext uri="{FF2B5EF4-FFF2-40B4-BE49-F238E27FC236}">
                <a16:creationId xmlns:a16="http://schemas.microsoft.com/office/drawing/2014/main" id="{143306ED-3E11-4E43-880D-26DC0FF6A1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466" y="871359"/>
            <a:ext cx="6121067" cy="511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49903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203</a:t>
            </a:fld>
            <a:endParaRPr lang="de-CH" dirty="0"/>
          </a:p>
        </p:txBody>
      </p:sp>
      <p:pic>
        <p:nvPicPr>
          <p:cNvPr id="7" name="Picture 6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id="{E64A4F34-C3B2-4875-B638-021DB26831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466" y="891678"/>
            <a:ext cx="6121067" cy="507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14654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204</a:t>
            </a:fld>
            <a:endParaRPr lang="de-CH" dirty="0"/>
          </a:p>
        </p:txBody>
      </p:sp>
      <p:pic>
        <p:nvPicPr>
          <p:cNvPr id="7" name="Picture 6" descr="A picture containing text, parking&#10;&#10;Description automatically generated">
            <a:extLst>
              <a:ext uri="{FF2B5EF4-FFF2-40B4-BE49-F238E27FC236}">
                <a16:creationId xmlns:a16="http://schemas.microsoft.com/office/drawing/2014/main" id="{F40CCD9A-AF9D-41E8-9076-65C72C29AF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389" y="906229"/>
            <a:ext cx="356971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79077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205</a:t>
            </a:fld>
            <a:endParaRPr lang="de-CH" dirty="0"/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0F3D503C-8B35-46B0-9300-A1FB1B9723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1886" y="909000"/>
            <a:ext cx="488671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65280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206</a:t>
            </a:fld>
            <a:endParaRPr lang="de-CH" dirty="0"/>
          </a:p>
        </p:txBody>
      </p:sp>
      <p:pic>
        <p:nvPicPr>
          <p:cNvPr id="7" name="Picture 6" descr="A picture containing text, file folder&#10;&#10;Description automatically generated">
            <a:extLst>
              <a:ext uri="{FF2B5EF4-FFF2-40B4-BE49-F238E27FC236}">
                <a16:creationId xmlns:a16="http://schemas.microsoft.com/office/drawing/2014/main" id="{33069C92-1F9F-4564-A9C8-E41CC8C87F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1886" y="909000"/>
            <a:ext cx="488671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7359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207</a:t>
            </a:fld>
            <a:endParaRPr lang="de-CH" dirty="0"/>
          </a:p>
        </p:txBody>
      </p:sp>
      <p:pic>
        <p:nvPicPr>
          <p:cNvPr id="7" name="Picture 6" descr="A picture containing text, stationary, file folder&#10;&#10;Description automatically generated">
            <a:extLst>
              <a:ext uri="{FF2B5EF4-FFF2-40B4-BE49-F238E27FC236}">
                <a16:creationId xmlns:a16="http://schemas.microsoft.com/office/drawing/2014/main" id="{C17EEFD1-189F-4E89-B636-B0E7502B4F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438" y="975880"/>
            <a:ext cx="490761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08475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208</a:t>
            </a:fld>
            <a:endParaRPr lang="de-CH" dirty="0"/>
          </a:p>
        </p:txBody>
      </p:sp>
      <p:pic>
        <p:nvPicPr>
          <p:cNvPr id="7" name="Picture 6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7EF1905B-72D0-4766-B6B3-1F144435BA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438" y="906229"/>
            <a:ext cx="490761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5339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209</a:t>
            </a:fld>
            <a:endParaRPr lang="de-CH" dirty="0"/>
          </a:p>
        </p:txBody>
      </p:sp>
      <p:pic>
        <p:nvPicPr>
          <p:cNvPr id="7" name="Picture 6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6E8F5C79-47D7-4183-9037-1994E2A458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244" y="909000"/>
            <a:ext cx="504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22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21</a:t>
            </a:fld>
            <a:endParaRPr lang="de-CH" dirty="0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78EC08C4-6E7F-4721-9FC2-15C46FE790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950" y="909000"/>
            <a:ext cx="745858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2922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210</a:t>
            </a:fld>
            <a:endParaRPr lang="de-CH" dirty="0"/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E2B946-1D79-4A88-A955-A60E1AB512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1886" y="909000"/>
            <a:ext cx="488671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36359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211</a:t>
            </a:fld>
            <a:endParaRPr lang="de-CH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86C1E2F0-20DA-46C1-A506-6C3CF29FE8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318" y="906229"/>
            <a:ext cx="593585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57171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212</a:t>
            </a:fld>
            <a:endParaRPr lang="de-CH" dirty="0"/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606502C-BAE7-42B9-B086-8C1A374E90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1142995"/>
            <a:ext cx="8098552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47500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213</a:t>
            </a:fld>
            <a:endParaRPr lang="de-CH" dirty="0"/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39F3335E-D182-4213-8F94-184F0B307C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1377692"/>
            <a:ext cx="8098552" cy="410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6103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214</a:t>
            </a:fld>
            <a:endParaRPr lang="de-CH" dirty="0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F09724E4-6EF9-4C2C-9F25-1E4C424C3E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1997961"/>
            <a:ext cx="8098552" cy="286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72170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215</a:t>
            </a:fld>
            <a:endParaRPr lang="de-CH" dirty="0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A4AEE32-B8BC-4633-9EA6-D32C686547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2007105"/>
            <a:ext cx="8098552" cy="284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44959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216</a:t>
            </a:fld>
            <a:endParaRPr lang="de-CH" dirty="0"/>
          </a:p>
        </p:txBody>
      </p:sp>
      <p:pic>
        <p:nvPicPr>
          <p:cNvPr id="7" name="Picture 6" descr="A picture containing arrow&#10;&#10;Description automatically generated">
            <a:extLst>
              <a:ext uri="{FF2B5EF4-FFF2-40B4-BE49-F238E27FC236}">
                <a16:creationId xmlns:a16="http://schemas.microsoft.com/office/drawing/2014/main" id="{5E46F908-464E-4657-AC2A-6BB8F81BBB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1988817"/>
            <a:ext cx="8098552" cy="288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30342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217</a:t>
            </a:fld>
            <a:endParaRPr lang="de-CH" dirty="0"/>
          </a:p>
        </p:txBody>
      </p:sp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D53B8BE9-E5C0-4931-8BB0-B14ECB6F5A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1539236"/>
            <a:ext cx="8098552" cy="377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14836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218</a:t>
            </a:fld>
            <a:endParaRPr lang="de-CH" dirty="0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A0CEAE36-AAF9-401A-A34B-500CD6B38C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2133597"/>
            <a:ext cx="8098552" cy="259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44869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219</a:t>
            </a:fld>
            <a:endParaRPr lang="de-CH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029E8639-ED29-4987-8499-0AC1C1111D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2709670"/>
            <a:ext cx="8098552" cy="14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42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22</a:t>
            </a:fld>
            <a:endParaRPr lang="de-CH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4383A89-34E9-9210-C7F6-ABC5CF10C5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380" y="1213169"/>
            <a:ext cx="10345188" cy="4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99264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220</a:t>
            </a:fld>
            <a:endParaRPr lang="de-CH" dirty="0"/>
          </a:p>
        </p:txBody>
      </p:sp>
      <p:pic>
        <p:nvPicPr>
          <p:cNvPr id="7" name="Picture 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4BA69475-D872-4464-B052-4B01822B5B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2295141"/>
            <a:ext cx="8098552" cy="226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99207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221</a:t>
            </a:fld>
            <a:endParaRPr lang="de-CH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2BE1DB71-0A0F-47AB-BBB9-1EC318D0FF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516" y="909000"/>
            <a:ext cx="666896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71875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222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85D5623-DA15-94F6-DF2E-FEFFA31BB9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341" y="873188"/>
            <a:ext cx="8019313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90075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223</a:t>
            </a:fld>
            <a:endParaRPr lang="de-CH" dirty="0"/>
          </a:p>
        </p:txBody>
      </p:sp>
      <p:pic>
        <p:nvPicPr>
          <p:cNvPr id="7" name="Picture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52E576A-63FD-42B6-A7A2-06327A78E3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1539236"/>
            <a:ext cx="8098552" cy="377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42694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224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0A59284-980B-B122-0662-B60ECB64C4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304" y="836579"/>
            <a:ext cx="9245388" cy="55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51004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225</a:t>
            </a:fld>
            <a:endParaRPr lang="de-CH" dirty="0"/>
          </a:p>
        </p:txBody>
      </p:sp>
      <p:pic>
        <p:nvPicPr>
          <p:cNvPr id="7" name="Picture 6" descr="A pair of sunglasses on a table&#10;&#10;Description automatically generated with low confidence">
            <a:extLst>
              <a:ext uri="{FF2B5EF4-FFF2-40B4-BE49-F238E27FC236}">
                <a16:creationId xmlns:a16="http://schemas.microsoft.com/office/drawing/2014/main" id="{757B144F-D6C7-4961-93AA-0BE4FE5AE7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4880" y="906229"/>
            <a:ext cx="367948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04106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226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7A71E45-ECC0-41D5-87BD-E6C559CCDB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364" y="906229"/>
            <a:ext cx="424575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42379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227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BF4C90E-9F5A-22A5-B818-182EF5EB07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037" y="906534"/>
            <a:ext cx="868792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20118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228</a:t>
            </a:fld>
            <a:endParaRPr lang="de-CH" dirty="0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0A896FEA-C5FE-4759-A960-8D84E04222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726" y="836579"/>
            <a:ext cx="622703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88117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229</a:t>
            </a:fld>
            <a:endParaRPr lang="de-CH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9B5BF1C-C449-8D21-8FE5-B4A9CA117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036" y="775274"/>
            <a:ext cx="4563924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41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23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4689E09-3B89-4793-A394-102704D275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111" y="906229"/>
            <a:ext cx="798826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53482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230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729A9D7-02D2-7902-41B6-D1371E9ED8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407" y="935183"/>
            <a:ext cx="8910181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93055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231</a:t>
            </a:fld>
            <a:endParaRPr lang="de-CH" dirty="0"/>
          </a:p>
        </p:txBody>
      </p:sp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28F2AC77-BC9B-4DE4-8E30-6B0185FD26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679" y="836579"/>
            <a:ext cx="4138637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14495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232</a:t>
            </a:fld>
            <a:endParaRPr lang="de-CH" dirty="0"/>
          </a:p>
        </p:txBody>
      </p:sp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94CAE80E-5624-47D3-8982-A2F5165746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0324" y="906229"/>
            <a:ext cx="596983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15498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233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F2CF195-81E1-E348-6424-81CB9FEAA2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928" y="885068"/>
            <a:ext cx="7398143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93727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234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9763A8D-BF0E-42FC-AD3A-13489F2AB7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291" y="1017265"/>
            <a:ext cx="6661417" cy="482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18197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711C6-A956-65B1-B3E3-6B03EA642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5C77B-E101-0418-F09A-94C8336DE0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0FF4D1-1A12-061C-D495-00FA23081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F82B8-98ED-CBB1-928F-71FB503A9A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5EF2E-7F61-6EAC-E17A-BA35B4B859B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235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4876A0A-7B92-6A97-995D-5E43914D63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8029" y="893618"/>
            <a:ext cx="7607779" cy="527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13107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236</a:t>
            </a:fld>
            <a:endParaRPr lang="de-CH" dirty="0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6A637CA8-B2C0-4731-B9C8-F491B52455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406" y="1088250"/>
            <a:ext cx="8101188" cy="468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28500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237</a:t>
            </a:fld>
            <a:endParaRPr lang="de-CH" dirty="0"/>
          </a:p>
        </p:txBody>
      </p:sp>
      <p:pic>
        <p:nvPicPr>
          <p:cNvPr id="7" name="Picture 6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BF24502B-46E7-473B-B802-C5D07A6258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406" y="1113852"/>
            <a:ext cx="8101188" cy="463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05083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238</a:t>
            </a:fld>
            <a:endParaRPr lang="de-CH" dirty="0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9CE5DEF-8C51-4043-9B2A-5F533695FD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406" y="1099222"/>
            <a:ext cx="8101188" cy="465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04258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239</a:t>
            </a:fld>
            <a:endParaRPr lang="de-CH" dirty="0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C91889E-01E5-4944-9051-869915249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406" y="1141283"/>
            <a:ext cx="8101188" cy="457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25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24</a:t>
            </a:fld>
            <a:endParaRPr lang="de-CH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E5826EC6-1F13-4C3F-8D31-D530A025AE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681" y="906229"/>
            <a:ext cx="782312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52217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240</a:t>
            </a:fld>
            <a:endParaRPr lang="de-CH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0D5E47-9C4F-4C83-AC44-8174280174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406" y="1121167"/>
            <a:ext cx="8101188" cy="461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55945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241</a:t>
            </a:fld>
            <a:endParaRPr lang="de-CH" dirty="0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46DC8FB-6A2A-4577-BA0F-892D565E05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406" y="1113852"/>
            <a:ext cx="8101188" cy="463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3009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242</a:t>
            </a:fld>
            <a:endParaRPr lang="de-CH" dirty="0"/>
          </a:p>
        </p:txBody>
      </p:sp>
      <p:pic>
        <p:nvPicPr>
          <p:cNvPr id="7" name="Picture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325E6F0-F60F-4415-90DD-1F04A71645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406" y="1130310"/>
            <a:ext cx="8101188" cy="459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30243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243</a:t>
            </a:fld>
            <a:endParaRPr lang="de-CH" dirty="0"/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BA27E74-F3CB-4748-A9E5-FC21116D54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406" y="1137625"/>
            <a:ext cx="8101188" cy="458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09245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244</a:t>
            </a:fld>
            <a:endParaRPr lang="de-CH" dirty="0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3E46AB5-CC50-46A8-B36A-D713905009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406" y="1146769"/>
            <a:ext cx="8101188" cy="456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84062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245</a:t>
            </a:fld>
            <a:endParaRPr lang="de-CH" dirty="0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9D9CDA8-AA2B-417C-B328-BEBB755F40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406" y="1137625"/>
            <a:ext cx="8101188" cy="458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60507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246</a:t>
            </a:fld>
            <a:endParaRPr lang="de-CH" dirty="0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A6102B0-4B39-41E7-9FBB-D6A1284C09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406" y="1141283"/>
            <a:ext cx="8101188" cy="457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89762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247</a:t>
            </a:fld>
            <a:endParaRPr lang="de-CH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526561DE-F61D-4B2F-8A72-6B5202752D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406" y="982185"/>
            <a:ext cx="8101188" cy="489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21489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248</a:t>
            </a:fld>
            <a:endParaRPr lang="de-CH" dirty="0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B1201D9A-17AC-4C6B-9C62-DE2FB8F55D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200" y="729228"/>
            <a:ext cx="8101600" cy="539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13081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249</a:t>
            </a:fld>
            <a:endParaRPr lang="de-CH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5620E1D5-7D5C-4FDB-A6F1-6D73B681B6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199" y="836579"/>
            <a:ext cx="685409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61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25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7F04761-CDF2-4215-85B0-3464477C00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256" y="909000"/>
            <a:ext cx="659397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22282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250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3D0881C-70CB-4E30-BE02-A5FC9D9D14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208" y="836579"/>
            <a:ext cx="493860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23464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270CB-4A06-541A-DF41-700E560F1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8128F-A222-A8A7-4B2E-B985D84152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100661-116B-C1C0-7D60-3980192EE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C3185-5BA8-A206-72C0-5507900CEE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411CE-438D-B20F-0847-22E56C028A1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251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3F56B49-2465-24EB-E0A8-84E3EC802F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274" y="829652"/>
            <a:ext cx="5993740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32539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252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69F6890-9806-4F3C-8CC2-2B25E3D31D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2892" y="815798"/>
            <a:ext cx="6512701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37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42AE4-6668-08BC-65DC-656DFDC2E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FB80E-5D16-FB4B-6D70-337DE2DC8B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86B451-5772-FF5C-9905-3707939B1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1DBA1-3481-26F0-877B-185A819AEB9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B6429-2616-0A2E-36D4-A0CFC310D75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26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AD62D28-FFB1-921A-B6C7-48FDE2865F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676" y="917426"/>
            <a:ext cx="8606644" cy="52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87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27</a:t>
            </a:fld>
            <a:endParaRPr lang="de-CH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CA72234-A8A0-402C-B988-7A91139318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232" y="881908"/>
            <a:ext cx="7888144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57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018A9-CC07-0D27-1DD7-035E85FD7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591CE-FC28-1437-7C88-09A34FD9ED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36CF63-C2C9-D464-4B72-16351311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78B6A-73FE-E698-CC05-9B7A0E3D7FD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C5186-CFFA-83C3-4D78-941C0571CC4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28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06D661-355C-4516-BBA4-F107D4D5C6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3367" y="1041107"/>
            <a:ext cx="7846223" cy="49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22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29</a:t>
            </a:fld>
            <a:endParaRPr lang="de-CH" dirty="0"/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D158A6D6-611A-403E-81AF-156FFC6D09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180" y="909000"/>
            <a:ext cx="644363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14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3</a:t>
            </a:fld>
            <a:endParaRPr lang="de-CH" dirty="0"/>
          </a:p>
        </p:txBody>
      </p:sp>
      <p:pic>
        <p:nvPicPr>
          <p:cNvPr id="12" name="Picture 11" descr="Calendar&#10;&#10;Description automatically generated">
            <a:extLst>
              <a:ext uri="{FF2B5EF4-FFF2-40B4-BE49-F238E27FC236}">
                <a16:creationId xmlns:a16="http://schemas.microsoft.com/office/drawing/2014/main" id="{C80C7E57-2B0C-4DBF-8123-6F62B74AE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374"/>
            <a:ext cx="12192000" cy="409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11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30</a:t>
            </a:fld>
            <a:endParaRPr lang="de-CH" dirty="0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BF108326-85B8-4245-980C-7CF8BC91FC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9741" y="909000"/>
            <a:ext cx="679100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54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31</a:t>
            </a:fld>
            <a:endParaRPr lang="de-CH" dirty="0"/>
          </a:p>
        </p:txBody>
      </p:sp>
      <p:pic>
        <p:nvPicPr>
          <p:cNvPr id="7" name="Picture 6" descr="Chart, bar chart, histogram&#10;&#10;Description automatically generated">
            <a:extLst>
              <a:ext uri="{FF2B5EF4-FFF2-40B4-BE49-F238E27FC236}">
                <a16:creationId xmlns:a16="http://schemas.microsoft.com/office/drawing/2014/main" id="{BC1A5353-3743-4162-AC0A-2EAA2BEB8F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344" y="909000"/>
            <a:ext cx="69178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13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32</a:t>
            </a:fld>
            <a:endParaRPr lang="de-CH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059B3638-8C20-48CD-B1DD-E48965267F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347" y="906229"/>
            <a:ext cx="994530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266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33</a:t>
            </a:fld>
            <a:endParaRPr lang="de-CH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90EB0BF7-4F23-4737-B60D-B8F4E51C69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771" y="975880"/>
            <a:ext cx="556094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37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34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E8A8262-1D28-3E07-B237-5F90C785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336" y="646320"/>
            <a:ext cx="6194364" cy="58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729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35</a:t>
            </a:fld>
            <a:endParaRPr lang="de-CH" dirty="0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BE6C94E5-39E5-4E63-A2DC-6796FF761D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933" y="836579"/>
            <a:ext cx="734366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620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36</a:t>
            </a:fld>
            <a:endParaRPr lang="de-CH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B697AFD7-2743-48BB-B222-0D9173BA3E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577" y="1266229"/>
            <a:ext cx="1156084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063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37</a:t>
            </a:fld>
            <a:endParaRPr lang="de-CH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AA774983-C27E-44A9-B918-1C05B00BD7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444" y="1402572"/>
            <a:ext cx="1134910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862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38</a:t>
            </a:fld>
            <a:endParaRPr lang="de-CH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9829BBDF-7824-4814-885D-2F37202725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549" y="1279216"/>
            <a:ext cx="1098689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601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39</a:t>
            </a:fld>
            <a:endParaRPr lang="de-CH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73A48489-9C3E-44F4-A6ED-D89A3AD397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667" y="1269000"/>
            <a:ext cx="1128066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45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534554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4</a:t>
            </a:fld>
            <a:endParaRPr lang="de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6DA845-9634-476E-9532-50240F06BC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9388" y="991304"/>
            <a:ext cx="7139094" cy="517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70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40</a:t>
            </a:fld>
            <a:endParaRPr lang="de-CH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9E6DCD6F-C097-4E49-826A-B2FBF1E4CD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30" y="1335880"/>
            <a:ext cx="1084833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304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41</a:t>
            </a:fld>
            <a:endParaRPr lang="de-CH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8FEAF687-2CAB-4C24-8670-2D9134CCA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34" y="906229"/>
            <a:ext cx="1079912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368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42</a:t>
            </a:fld>
            <a:endParaRPr lang="de-CH" dirty="0"/>
          </a:p>
        </p:txBody>
      </p:sp>
      <p:pic>
        <p:nvPicPr>
          <p:cNvPr id="7" name="Picture 6" descr="Chart, bubble chart&#10;&#10;Description automatically generated">
            <a:extLst>
              <a:ext uri="{FF2B5EF4-FFF2-40B4-BE49-F238E27FC236}">
                <a16:creationId xmlns:a16="http://schemas.microsoft.com/office/drawing/2014/main" id="{D554C0F7-111A-41A9-888B-0C1974AD46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345" y="975880"/>
            <a:ext cx="810130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461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43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9D2793D-F833-4420-8B8E-A431E8EBD1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353" y="909000"/>
            <a:ext cx="846528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842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44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1A805B7-F66A-439C-ABE4-DAE2053399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6831" y="909000"/>
            <a:ext cx="787833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228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2BFBF-CBF3-C9D9-F7FB-3C207B5C8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B01DE-BEEF-706B-7B8B-A4DCB57051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207E5B-C57F-1D08-3953-66744A288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5921F-9410-1336-2AA7-DCDC808ED7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F60BC-E533-1C0C-E10E-26B7E6F46D7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45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F04AE40-CBA1-C0B4-379F-2633E55B5E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2262" y="521403"/>
            <a:ext cx="6930351" cy="563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31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46</a:t>
            </a:fld>
            <a:endParaRPr lang="de-CH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D1A3966-CF4A-2091-CA2D-98E4D7917F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771" y="1050015"/>
            <a:ext cx="9365584" cy="462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442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47</a:t>
            </a:fld>
            <a:endParaRPr lang="de-CH" dirty="0"/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93C7F7F3-2144-4638-8631-A2E5E4750D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9"/>
          <a:stretch/>
        </p:blipFill>
        <p:spPr>
          <a:xfrm>
            <a:off x="913578" y="906229"/>
            <a:ext cx="1036484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06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48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F466584-1C1A-24B4-6879-AB909B5A47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974" y="789107"/>
            <a:ext cx="10500516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002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49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17BF4B5-CE85-9B26-8CBB-5A2BC01E6D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595" y="845945"/>
            <a:ext cx="9776809" cy="53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03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534554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5</a:t>
            </a:fld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969E594-6F0E-CC77-85B2-326B1B9B38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4853" y="975879"/>
            <a:ext cx="7274560" cy="50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726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50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EE6CCF2-D6E3-447D-BBBA-DC5F79A917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216" y="975880"/>
            <a:ext cx="872156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648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51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7350374-4296-4BB7-8950-AF415149F1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39" y="906229"/>
            <a:ext cx="751251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342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94483-6A93-E2B6-1F7D-12E6C536C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A3BFC-F0A8-C93E-23AE-E17E9F0CD8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E93BA2-2BF7-45D4-4AC7-AFF693BDB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9BC2D-F4D2-BFD9-D3C6-5CF9B4EF1CB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6AB92-BA36-2D53-D1B8-73F368B6AD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52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19D3A09-98B9-6601-0200-C2BAD54A30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872" y="838272"/>
            <a:ext cx="8034873" cy="54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025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53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78111FE-D410-4753-9DBE-ACDD389749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558" y="906229"/>
            <a:ext cx="893088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327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54</a:t>
            </a:fld>
            <a:endParaRPr lang="de-CH" dirty="0"/>
          </a:p>
        </p:txBody>
      </p:sp>
      <p:pic>
        <p:nvPicPr>
          <p:cNvPr id="7" name="Picture 6" descr="A picture containing outdoor object, solar cell&#10;&#10;Description automatically generated">
            <a:extLst>
              <a:ext uri="{FF2B5EF4-FFF2-40B4-BE49-F238E27FC236}">
                <a16:creationId xmlns:a16="http://schemas.microsoft.com/office/drawing/2014/main" id="{39F7088B-F81A-43B6-969B-89381E9794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6865" y="1535581"/>
            <a:ext cx="7598266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04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55</a:t>
            </a:fld>
            <a:endParaRPr lang="de-CH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E615C933-E7C5-4F95-8C2F-A7AEA0A1F4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37" y="1906621"/>
            <a:ext cx="5366206" cy="2848726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376B9167-DF07-4D9F-AA60-FB731B87B7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8" y="1396801"/>
            <a:ext cx="5366206" cy="386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0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56</a:t>
            </a:fld>
            <a:endParaRPr lang="de-CH" dirty="0"/>
          </a:p>
        </p:txBody>
      </p:sp>
      <p:pic>
        <p:nvPicPr>
          <p:cNvPr id="7" name="Picture 6" descr="A picture containing polygon&#10;&#10;Description automatically generated">
            <a:extLst>
              <a:ext uri="{FF2B5EF4-FFF2-40B4-BE49-F238E27FC236}">
                <a16:creationId xmlns:a16="http://schemas.microsoft.com/office/drawing/2014/main" id="{46E9DCFA-0C64-4826-BACD-611C34A368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130" y="446953"/>
            <a:ext cx="5013182" cy="596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045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57</a:t>
            </a:fld>
            <a:endParaRPr lang="de-CH" dirty="0"/>
          </a:p>
        </p:txBody>
      </p:sp>
      <p:pic>
        <p:nvPicPr>
          <p:cNvPr id="7" name="Picture 6" descr="Chart, diagram&#10;&#10;Description automatically generated">
            <a:extLst>
              <a:ext uri="{FF2B5EF4-FFF2-40B4-BE49-F238E27FC236}">
                <a16:creationId xmlns:a16="http://schemas.microsoft.com/office/drawing/2014/main" id="{172751E5-8F9C-47FC-8506-05D52DF86C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680" y="906229"/>
            <a:ext cx="798663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353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58</a:t>
            </a:fld>
            <a:endParaRPr lang="de-CH" dirty="0"/>
          </a:p>
        </p:txBody>
      </p:sp>
      <p:pic>
        <p:nvPicPr>
          <p:cNvPr id="7" name="Picture 6" descr="Chart, diagram&#10;&#10;Description automatically generated">
            <a:extLst>
              <a:ext uri="{FF2B5EF4-FFF2-40B4-BE49-F238E27FC236}">
                <a16:creationId xmlns:a16="http://schemas.microsoft.com/office/drawing/2014/main" id="{042B4FC6-BE9E-4DFB-B9CE-640840784F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35" y="906229"/>
            <a:ext cx="782312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157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59</a:t>
            </a:fld>
            <a:endParaRPr lang="de-CH" dirty="0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395673-C39B-4E74-90AA-31E93DF9DA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200" y="909000"/>
            <a:ext cx="731559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10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F5F3A-E480-2DAD-45BB-CCA7012F1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D5A6F-D165-2E01-D1C5-AE8A6D271D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0E317D-5679-8785-8E30-975A78073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534554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D853-D087-6B22-9739-C3E740640FB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2FB99-5CA3-023E-D099-5B1644E4559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6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6002F8A-68F8-7EDF-DDBF-7D15B7FFE9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4924" y="894788"/>
            <a:ext cx="8614738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865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60</a:t>
            </a:fld>
            <a:endParaRPr lang="de-CH" dirty="0"/>
          </a:p>
        </p:txBody>
      </p:sp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781C9FD-54F0-45C2-BFCF-94D402F45B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19" y="1266229"/>
            <a:ext cx="1117850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957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3C9B9-A276-BB42-B7DC-43C77763E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39A3A-3302-5142-A1D1-5F0EB8ED19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0AE07E-ECCA-C8D8-3383-E94651D3F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90F73-CE94-8A18-60EB-CD2277E0EF9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72550-551E-CDBD-766F-8855F8AB057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61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D4986E8-8E1C-0F58-1205-9CAD43ED5D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7295" y="836579"/>
            <a:ext cx="785707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31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62</a:t>
            </a:fld>
            <a:endParaRPr lang="de-CH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7CAF07E-62D4-4051-9924-638BCC1729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39" y="1180498"/>
            <a:ext cx="1171211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283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63</a:t>
            </a:fld>
            <a:endParaRPr lang="de-CH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7E5C7C79-E9D3-4221-9318-FB61132FB2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241" y="836579"/>
            <a:ext cx="700351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069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64</a:t>
            </a:fld>
            <a:endParaRPr lang="de-CH" dirty="0"/>
          </a:p>
        </p:txBody>
      </p:sp>
      <p:pic>
        <p:nvPicPr>
          <p:cNvPr id="7" name="Picture 6" descr="Chart, radar chart, sunburst chart&#10;&#10;Description automatically generated">
            <a:extLst>
              <a:ext uri="{FF2B5EF4-FFF2-40B4-BE49-F238E27FC236}">
                <a16:creationId xmlns:a16="http://schemas.microsoft.com/office/drawing/2014/main" id="{BC2E1460-EF03-43D4-BA84-6109FA9B99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558" y="1047880"/>
            <a:ext cx="893088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572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0CEEB-98B5-5147-6CE4-005FDE525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09A57-4256-0B1B-3677-EA6A7C3EBC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4B584A-F83F-58B3-8421-9A734F08F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E5808-808A-F143-75B4-7096565DC11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40768-40A3-C7BA-30EF-5E601D70C2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65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0C48415-A490-6930-253D-00E1022278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599" y="836579"/>
            <a:ext cx="8940801" cy="544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007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66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44E7FFF-BE94-B462-7D1C-34CC166B37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65" y="952744"/>
            <a:ext cx="11640335" cy="49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108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67</a:t>
            </a:fld>
            <a:endParaRPr lang="de-CH" dirty="0"/>
          </a:p>
        </p:txBody>
      </p:sp>
      <p:pic>
        <p:nvPicPr>
          <p:cNvPr id="7" name="Picture 6" descr="Chart, diagram, surface chart&#10;&#10;Description automatically generated">
            <a:extLst>
              <a:ext uri="{FF2B5EF4-FFF2-40B4-BE49-F238E27FC236}">
                <a16:creationId xmlns:a16="http://schemas.microsoft.com/office/drawing/2014/main" id="{5E483AEE-60EF-400E-874C-EDB7D0691E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910" y="909000"/>
            <a:ext cx="866066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055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68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535DBC7-7C98-4950-BF69-3E82A08E1F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245" y="881076"/>
            <a:ext cx="961550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633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69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37C91BA-CBF9-88B0-B401-57318209A7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2" b="1476"/>
          <a:stretch/>
        </p:blipFill>
        <p:spPr>
          <a:xfrm>
            <a:off x="928070" y="836579"/>
            <a:ext cx="10333882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26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23674"/>
          </a:xfrm>
        </p:spPr>
        <p:txBody>
          <a:bodyPr>
            <a:normAutofit fontScale="90000"/>
          </a:bodyPr>
          <a:lstStyle/>
          <a:p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7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AEC9159-9EE4-45C4-B70F-BC584FCF92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168" y="975880"/>
            <a:ext cx="858966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567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AC3A0-269F-68A6-380C-982526DE4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16296-BE50-B393-60D6-E3FC33396A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0F633B-6D34-45E6-97D4-7AE597A7D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D9ADA-CEE0-1A5D-46C6-B0A06F7C72E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AEB13-8252-2A73-9160-E3D5E2DABA9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70</a:t>
            </a:fld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158E548-BB0A-DD8F-0B78-E0636B9622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2815" y="836579"/>
            <a:ext cx="7086366" cy="5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909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0AA35-181B-5C39-2A51-A2A304C2E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FBFB-9F51-BC66-4C11-FEBBC67E7E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9A4F09-F9FE-CF81-4214-A400022DC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AE9BD-C774-EA71-E4C1-D501C244518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FD42-D2DD-49CE-F13E-34E38EBEE62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71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95655D4-7D9F-7B0A-15BE-BABC9DD071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752" y="871130"/>
            <a:ext cx="7231312" cy="5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023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4D67D-D212-635F-5905-5383D3447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A175D-D53C-8505-1DD0-EF28080F09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85DEF3-835A-CA38-CE06-4BD20D78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44CB4-9DD4-FB8F-3781-05706DF35FD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A9041-E400-A4F8-AAED-FEFDBBEA766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72</a:t>
            </a:fld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96AF633-D4A6-D641-A06E-0F037453EC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318" y="840944"/>
            <a:ext cx="7284774" cy="5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810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73</a:t>
            </a:fld>
            <a:endParaRPr lang="de-CH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5B7ADE71-1DA5-4064-8B24-4AC9C4203D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0516" y="975880"/>
            <a:ext cx="674945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417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74</a:t>
            </a:fld>
            <a:endParaRPr lang="de-CH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1E6CA830-D056-453E-A083-26A9E0260D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98" y="1266229"/>
            <a:ext cx="1080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879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2EF47-CAAE-8FAC-35FC-DDB89888C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5F12E-BDE9-18D8-70C4-FDA2A355C2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10C23C-F86C-7B53-9DDF-83A7F973D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B513D-4E57-FE21-72B9-917F352C412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34A38-EA07-7B77-D3A7-244FCE12722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75</a:t>
            </a:fld>
            <a:endParaRPr lang="de-CH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4C1D0A6-CBA3-B374-DEF2-E967D98375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367" y="856116"/>
            <a:ext cx="7901032" cy="56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353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76</a:t>
            </a:fld>
            <a:endParaRPr lang="de-CH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AF2ED794-44F7-4B9E-8393-F8A35678BF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487" y="975880"/>
            <a:ext cx="700351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433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77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20F670B-B570-46F1-A219-022F1B6B33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442" y="906229"/>
            <a:ext cx="828160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036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78</a:t>
            </a:fld>
            <a:endParaRPr lang="de-CH" dirty="0"/>
          </a:p>
        </p:txBody>
      </p:sp>
      <p:pic>
        <p:nvPicPr>
          <p:cNvPr id="7" name="Picture 6" descr="Chart, diagram, bar chart&#10;&#10;Description automatically generated">
            <a:extLst>
              <a:ext uri="{FF2B5EF4-FFF2-40B4-BE49-F238E27FC236}">
                <a16:creationId xmlns:a16="http://schemas.microsoft.com/office/drawing/2014/main" id="{9D50BDEC-2A38-422B-ADD5-EE03637236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244" y="909000"/>
            <a:ext cx="840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734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79</a:t>
            </a:fld>
            <a:endParaRPr lang="de-CH" dirty="0"/>
          </a:p>
        </p:txBody>
      </p:sp>
      <p:pic>
        <p:nvPicPr>
          <p:cNvPr id="7" name="Picture 6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DBF5AC32-9F22-4555-99E3-F597FB1B7E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998" y="1086229"/>
            <a:ext cx="1170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08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8</a:t>
            </a:fld>
            <a:endParaRPr lang="de-CH" dirty="0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842705A5-45B9-4DC4-9FAF-589CE761D5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137" y="909000"/>
            <a:ext cx="5327722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989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80</a:t>
            </a:fld>
            <a:endParaRPr lang="de-CH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B16DE936-3A5C-4487-AEC8-E0DFAB30B5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8" y="1639912"/>
            <a:ext cx="5246188" cy="3572634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9F90A194-85CF-49C3-B2D1-C1966F2E4B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37" y="1639912"/>
            <a:ext cx="524618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453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81</a:t>
            </a:fld>
            <a:endParaRPr lang="de-CH" dirty="0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4AF600-B7A7-45D4-BCBC-5DC8CBE949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939" y="906534"/>
            <a:ext cx="653249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337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82</a:t>
            </a:fld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02F442D-D285-3CE5-7C7D-679DD2EC1B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411" y="829806"/>
            <a:ext cx="7065763" cy="57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31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83</a:t>
            </a:fld>
            <a:endParaRPr lang="de-CH" dirty="0"/>
          </a:p>
        </p:txBody>
      </p:sp>
      <p:pic>
        <p:nvPicPr>
          <p:cNvPr id="7" name="Picture 6" descr="Chart, diagram&#10;&#10;Description automatically generated">
            <a:extLst>
              <a:ext uri="{FF2B5EF4-FFF2-40B4-BE49-F238E27FC236}">
                <a16:creationId xmlns:a16="http://schemas.microsoft.com/office/drawing/2014/main" id="{1364B7D8-FD6C-4E20-8891-9108BD16BF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893" y="836579"/>
            <a:ext cx="533021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829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84</a:t>
            </a:fld>
            <a:endParaRPr lang="de-CH" dirty="0"/>
          </a:p>
        </p:txBody>
      </p:sp>
      <p:pic>
        <p:nvPicPr>
          <p:cNvPr id="7" name="Picture 6" descr="Funnel chart&#10;&#10;Description automatically generated">
            <a:extLst>
              <a:ext uri="{FF2B5EF4-FFF2-40B4-BE49-F238E27FC236}">
                <a16:creationId xmlns:a16="http://schemas.microsoft.com/office/drawing/2014/main" id="{B2716319-C853-4C82-9751-423A340001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610" y="906229"/>
            <a:ext cx="833726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256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85</a:t>
            </a:fld>
            <a:endParaRPr lang="de-CH" dirty="0"/>
          </a:p>
        </p:txBody>
      </p:sp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EFD1B9F2-6426-48AB-98AA-EB14BD4244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1665728"/>
            <a:ext cx="8098552" cy="352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728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86</a:t>
            </a:fld>
            <a:endParaRPr lang="de-CH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317D4FFF-D4F2-42E6-9258-BEECAA6D1E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152393"/>
            <a:ext cx="8098552" cy="655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83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87</a:t>
            </a:fld>
            <a:endParaRPr lang="de-CH" dirty="0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11B6F49-FDC1-4C21-BFB2-85FA31754D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1089655"/>
            <a:ext cx="8098552" cy="467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288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88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38B7542-1885-4590-8FEF-3E313D3E5C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1700780"/>
            <a:ext cx="8098552" cy="345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723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89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F6ED3CF-2DDB-4A0C-9ADB-81BEBBDF32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1214623"/>
            <a:ext cx="8098552" cy="442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15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9</a:t>
            </a:fld>
            <a:endParaRPr lang="de-CH" dirty="0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4D8079A-1976-43F7-BBB6-9C6C01F9BE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393" y="836579"/>
            <a:ext cx="2084821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587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90</a:t>
            </a:fld>
            <a:endParaRPr lang="de-CH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3CCDD10C-C8AD-44A2-82C8-3C3A7CB2D6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1449320"/>
            <a:ext cx="8098552" cy="39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989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91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B2C161D-B23C-4F49-B76F-DE0D3F3BF1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1682492"/>
            <a:ext cx="8098552" cy="349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829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92</a:t>
            </a:fld>
            <a:endParaRPr lang="de-CH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DE00D8B-1014-493F-B679-0A4F3898B1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1232911"/>
            <a:ext cx="8098552" cy="439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6103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93</a:t>
            </a:fld>
            <a:endParaRPr lang="de-CH" dirty="0"/>
          </a:p>
        </p:txBody>
      </p:sp>
      <p:pic>
        <p:nvPicPr>
          <p:cNvPr id="7" name="Picture 6" descr="Table&#10;&#10;Description automatically generated with medium confidence">
            <a:extLst>
              <a:ext uri="{FF2B5EF4-FFF2-40B4-BE49-F238E27FC236}">
                <a16:creationId xmlns:a16="http://schemas.microsoft.com/office/drawing/2014/main" id="{D4D56A3D-AB25-4C84-8512-5AEC69FCB5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523" y="836579"/>
            <a:ext cx="659344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438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94</a:t>
            </a:fld>
            <a:endParaRPr lang="de-CH" dirty="0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D495848-D681-452F-BB34-41E829EAFB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981451"/>
            <a:ext cx="8098552" cy="48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8082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95</a:t>
            </a:fld>
            <a:endParaRPr lang="de-CH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4F1DE50-49A6-4AAE-93D1-4C36CF715D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981451"/>
            <a:ext cx="8098552" cy="48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8781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96</a:t>
            </a:fld>
            <a:endParaRPr lang="de-CH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F5BDC9-73D8-4D04-AA0D-26B42C9B95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171" y="836579"/>
            <a:ext cx="700014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632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97</a:t>
            </a:fld>
            <a:endParaRPr lang="de-CH" dirty="0"/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B85E4D6-1D93-448F-843A-9A926E6F7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981451"/>
            <a:ext cx="8098552" cy="48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9585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98</a:t>
            </a:fld>
            <a:endParaRPr lang="de-CH" dirty="0"/>
          </a:p>
        </p:txBody>
      </p:sp>
      <p:pic>
        <p:nvPicPr>
          <p:cNvPr id="7" name="Picture 6" descr="Line chart&#10;&#10;Description automatically generated">
            <a:extLst>
              <a:ext uri="{FF2B5EF4-FFF2-40B4-BE49-F238E27FC236}">
                <a16:creationId xmlns:a16="http://schemas.microsoft.com/office/drawing/2014/main" id="{B7B60309-341E-48E2-AB9A-8039528B53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999739"/>
            <a:ext cx="8098552" cy="485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2638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D913A-408B-4763-B985-F64DDE15EC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AAC560-1563-4021-834E-0808D230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41326"/>
            <a:ext cx="8771496" cy="395253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D941-AE26-4036-838D-94308C6E81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/>
              <a:t>Präsentation | Ort, Datum | Christof Bucher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C094D-5A23-4CF9-BB09-75EA8284B4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8DDD70-7991-43E5-8391-46B88FFCE8E9}" type="slidenum">
              <a:rPr lang="de-CH" smtClean="0"/>
              <a:pPr/>
              <a:t>99</a:t>
            </a:fld>
            <a:endParaRPr lang="de-CH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791BBA82-382E-4677-BFFC-59A7862E50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724" y="944875"/>
            <a:ext cx="8098552" cy="496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77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wissolar">
      <a:dk1>
        <a:sysClr val="windowText" lastClr="000000"/>
      </a:dk1>
      <a:lt1>
        <a:sysClr val="window" lastClr="FFFFFF"/>
      </a:lt1>
      <a:dk2>
        <a:srgbClr val="4B4B4B"/>
      </a:dk2>
      <a:lt2>
        <a:srgbClr val="F0F7FC"/>
      </a:lt2>
      <a:accent1>
        <a:srgbClr val="12385F"/>
      </a:accent1>
      <a:accent2>
        <a:srgbClr val="69ACDF"/>
      </a:accent2>
      <a:accent3>
        <a:srgbClr val="EA5B0C"/>
      </a:accent3>
      <a:accent4>
        <a:srgbClr val="F7A823"/>
      </a:accent4>
      <a:accent5>
        <a:srgbClr val="99A93A"/>
      </a:accent5>
      <a:accent6>
        <a:srgbClr val="59214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0" indent="0">
          <a:lnSpc>
            <a:spcPts val="1900"/>
          </a:lnSpc>
          <a:spcBef>
            <a:spcPts val="0"/>
          </a:spcBef>
          <a:buFontTx/>
          <a:buNone/>
          <a:defRPr sz="1600" cap="all" baseline="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2273</Words>
  <Application>Microsoft Office PowerPoint</Application>
  <PresentationFormat>Breitbild</PresentationFormat>
  <Paragraphs>504</Paragraphs>
  <Slides>252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252</vt:i4>
      </vt:variant>
    </vt:vector>
  </HeadingPairs>
  <TitlesOfParts>
    <vt:vector size="255" baseType="lpstr">
      <vt:lpstr>Arial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fr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nina.diethelm@bfe.admin.ch</dc:creator>
  <cp:lastModifiedBy>Christine Sidler</cp:lastModifiedBy>
  <cp:revision>149</cp:revision>
  <dcterms:created xsi:type="dcterms:W3CDTF">2015-03-13T08:40:26Z</dcterms:created>
  <dcterms:modified xsi:type="dcterms:W3CDTF">2025-05-21T08:30:44Z</dcterms:modified>
</cp:coreProperties>
</file>